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notesMasterIdLst>
    <p:notesMasterId r:id="rId7"/>
  </p:notesMasterIdLst>
  <p:handoutMasterIdLst>
    <p:handoutMasterId r:id="rId8"/>
  </p:handout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 rtl="0"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DD5328-5BD2-403C-8F26-C88EFA58CED9}" v="240" dt="2021-11-11T18:00:55.149"/>
    <p1510:client id="{DD902342-355D-956F-E30B-5436A39772A0}" v="1" dt="2021-11-14T14:00:56.1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3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6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3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="" xmlns:a16="http://schemas.microsoft.com/office/drawing/2014/main" id="{01758E62-2E74-4D13-9BE0-B7698644B9E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="" xmlns:a16="http://schemas.microsoft.com/office/drawing/2014/main" id="{24EC5A7B-8E71-4543-905E-7FECF29C82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DC152-57AE-48FC-AD7A-25A659D6A174}" type="datetime1">
              <a:rPr lang="pl-PL" smtClean="0"/>
              <a:pPr/>
              <a:t>2021-11-15</a:t>
            </a:fld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BB6F8F1A-22FE-4294-8293-B0C09D98FC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D871D7B1-6FD5-4FB5-B15F-3CE6418A7F7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7293F6-8D19-4B63-ABF6-5DECA470499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25162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noProof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1BD25-1A5A-442B-8D33-577184CE43BD}" type="datetime1">
              <a:rPr lang="pl-PL" smtClean="0"/>
              <a:pPr/>
              <a:t>2021-11-15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noProof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9CBFC-FC29-47F3-BD94-FF989B103499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17785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9CBFC-FC29-47F3-BD94-FF989B103499}" type="slidenum">
              <a:rPr lang="pl-PL" smtClean="0"/>
              <a:pPr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7041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rtlCol="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l-PL" noProof="0"/>
              <a:t>Kliknij, aby edytować styl wzorca podtytułu</a:t>
            </a:r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3F0874-4122-4749-950C-DE19FCE765BF}" type="datetime1">
              <a:rPr lang="pl-PL" noProof="0" smtClean="0"/>
              <a:pPr rtl="0"/>
              <a:t>2021-11-15</a:t>
            </a:fld>
            <a:endParaRPr lang="pl-PL" noProof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703D7F8-5717-434A-95C8-7B4BB48E83EB}" type="datetime1">
              <a:rPr lang="pl-PL" noProof="0" smtClean="0"/>
              <a:pPr rtl="0"/>
              <a:t>2021-11-15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 rtlCol="0"/>
          <a:lstStyle/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 rtlCol="0"/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E2B116C-D942-48CC-91DE-2E3756FFC54C}" type="datetime1">
              <a:rPr lang="pl-PL" noProof="0" smtClean="0"/>
              <a:pPr rtl="0"/>
              <a:t>2021-11-15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EEF612F-1387-4E14-AA34-D1BA24B1F7D0}" type="datetime1">
              <a:rPr lang="pl-PL" noProof="0" smtClean="0"/>
              <a:pPr rtl="0"/>
              <a:t>2021-11-15</a:t>
            </a:fld>
            <a:endParaRPr lang="pl-PL" noProof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rtlCol="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rtlCol="0"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 dirty="0"/>
              <a:t>Kliknij, aby edytować style wzorca tekstu</a:t>
            </a:r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3D8F7E1-7569-4703-A976-E0F5DB4EA315}" type="datetime1">
              <a:rPr lang="pl-PL" noProof="0" smtClean="0"/>
              <a:pPr rtl="0"/>
              <a:t>2021-11-15</a:t>
            </a:fld>
            <a:endParaRPr lang="pl-PL" noProof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 rtlCol="0"/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 rtlCol="0"/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8" name="Data — symbol zastępczy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49FB4AF-73F6-4876-B381-92DABACB7C30}" type="datetime1">
              <a:rPr lang="pl-PL" noProof="0" smtClean="0"/>
              <a:pPr rtl="0"/>
              <a:t>2021-11-15</a:t>
            </a:fld>
            <a:endParaRPr lang="pl-PL" noProof="0"/>
          </a:p>
        </p:txBody>
      </p:sp>
      <p:sp>
        <p:nvSpPr>
          <p:cNvPr id="9" name="Stopka — symbol zastępczy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10" name="Numer slajdu — symbol zastępczy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rtlCol="0"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 dirty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 rtlCol="0"/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 rtlCol="0"/>
          <a:lstStyle>
            <a:lvl5pPr>
              <a:defRPr/>
            </a:lvl5pPr>
          </a:lstStyle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11" name="Tekst — symbol zastępczy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rtlCol="0"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 dirty="0"/>
              <a:t>Kliknij, aby edytować style wzorca tekstu</a:t>
            </a:r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CDBB0E-B127-4578-973A-D71C39AC65FC}" type="datetime1">
              <a:rPr lang="pl-PL" noProof="0" smtClean="0"/>
              <a:pPr rtl="0"/>
              <a:t>2021-11-15</a:t>
            </a:fld>
            <a:endParaRPr lang="pl-PL" noProof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l-PL" noProof="0" smtClean="0"/>
              <a:pPr rtl="0"/>
              <a:t>‹#›</a:t>
            </a:fld>
            <a:endParaRPr lang="pl-PL" noProof="0"/>
          </a:p>
        </p:txBody>
      </p:sp>
      <p:sp>
        <p:nvSpPr>
          <p:cNvPr id="10" name="Tytuł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 dirty="0"/>
              <a:t>Kliknij, aby edytować styl</a:t>
            </a:r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E48790E-DD9B-4A11-8478-D9B7DA654C4C}" type="datetime1">
              <a:rPr lang="pl-PL" noProof="0" smtClean="0"/>
              <a:pPr rtl="0"/>
              <a:t>2021-11-15</a:t>
            </a:fld>
            <a:endParaRPr lang="pl-PL" noProof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4FEEA5-0F86-4BEF-8C3A-D713A2E19EA3}" type="datetime1">
              <a:rPr lang="pl-PL" noProof="0" smtClean="0"/>
              <a:pPr rtl="0"/>
              <a:t>2021-11-15</a:t>
            </a:fld>
            <a:endParaRPr lang="pl-PL" noProof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rostokąt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rtlCol="0"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 rtlCol="0"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rtlCol="0"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 dirty="0"/>
              <a:t>Kliknij, aby edytować style wzorca tekstu</a:t>
            </a:r>
          </a:p>
        </p:txBody>
      </p:sp>
      <p:sp>
        <p:nvSpPr>
          <p:cNvPr id="9" name="Data — symbol zastępczy 8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A3213A0-5D1D-48EA-A34E-11C90369CB5C}" type="datetime1">
              <a:rPr lang="pl-PL" noProof="0" smtClean="0"/>
              <a:pPr rtl="0"/>
              <a:t>2021-11-15</a:t>
            </a:fld>
            <a:endParaRPr lang="pl-PL" noProof="0"/>
          </a:p>
        </p:txBody>
      </p:sp>
      <p:sp>
        <p:nvSpPr>
          <p:cNvPr id="10" name="Stopka — symbol zastępczy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11" name="Numer slajdu — symbol zastępczy 10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rtlCol="0"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rtlCol="0"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rtlCol="0"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 dirty="0"/>
              <a:t>Kliknij, aby edytować style wzorca tekstu</a:t>
            </a:r>
          </a:p>
        </p:txBody>
      </p:sp>
      <p:sp>
        <p:nvSpPr>
          <p:cNvPr id="8" name="Data — symbol zastępczy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rtl="0"/>
            <a:fld id="{1F2A3970-6345-4A15-A144-E465B7F0389F}" type="datetime1">
              <a:rPr lang="pl-PL" noProof="0" smtClean="0"/>
              <a:pPr rtl="0"/>
              <a:t>2021-11-15</a:t>
            </a:fld>
            <a:endParaRPr lang="pl-PL" noProof="0"/>
          </a:p>
        </p:txBody>
      </p:sp>
      <p:sp>
        <p:nvSpPr>
          <p:cNvPr id="9" name="Stopka — symbol zastępczy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10" name="Numer slajdu — symbol zastępczy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rtl="0"/>
            <a:r>
              <a:rPr lang="pl-PL" noProof="0"/>
              <a:t>Kliknij, aby edytować styl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fld id="{CB9C545C-D8CE-4B41-8EDC-FCB092232D57}" type="datetime1">
              <a:rPr lang="pl-PL" noProof="0" smtClean="0"/>
              <a:pPr rtl="0"/>
              <a:t>2021-11-15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 rtl="0"/>
            <a:fld id="{8A7A6979-0714-4377-B894-6BE4C2D6E202}" type="slidenum">
              <a:rPr lang="pl-PL" noProof="0" smtClean="0"/>
              <a:pPr rtl="0"/>
              <a:t>‹#›</a:t>
            </a:fld>
            <a:endParaRPr lang="pl-PL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2BE070C2-D374-4BAA-8E7A-582F3EF23C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173" b="4960"/>
          <a:stretch/>
        </p:blipFill>
        <p:spPr>
          <a:xfrm>
            <a:off x="20" y="10"/>
            <a:ext cx="12191980" cy="424280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600200" y="4056993"/>
            <a:ext cx="8991600" cy="1008703"/>
          </a:xfrm>
        </p:spPr>
        <p:txBody>
          <a:bodyPr rtlCol="0">
            <a:normAutofit/>
          </a:bodyPr>
          <a:lstStyle/>
          <a:p>
            <a:r>
              <a:rPr lang="pl-PL" sz="2400" dirty="0" smtClean="0">
                <a:latin typeface="Arial" pitchFamily="34" charset="0"/>
                <a:cs typeface="Arial" pitchFamily="34" charset="0"/>
              </a:rPr>
              <a:t>Ziemniaczano – pietruszkowe grzybki</a:t>
            </a:r>
            <a:endParaRPr lang="pl-PL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6589986"/>
            <a:ext cx="9496806" cy="268013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algn="l"/>
            <a:r>
              <a:rPr lang="pl-PL" sz="1200" dirty="0">
                <a:latin typeface="Arial"/>
                <a:cs typeface="Arial"/>
              </a:rPr>
              <a:t>Opracowała: Kamila P.-O.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94440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8" name="Picture 4" descr="C:\Users\Kamila\Pictures\2021-11-14_15h11_3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382500" cy="6962776"/>
          </a:xfrm>
          <a:prstGeom prst="rect">
            <a:avLst/>
          </a:prstGeom>
          <a:noFill/>
        </p:spPr>
      </p:pic>
      <p:sp>
        <p:nvSpPr>
          <p:cNvPr id="12" name="Title 1">
            <a:extLst>
              <a:ext uri="{FF2B5EF4-FFF2-40B4-BE49-F238E27FC236}">
                <a16:creationId xmlns="" xmlns:a16="http://schemas.microsoft.com/office/drawing/2014/main" id="{BF1C5712-AAB5-46F7-87A9-9BD5291F7CC0}"/>
              </a:ext>
            </a:extLst>
          </p:cNvPr>
          <p:cNvSpPr txBox="1">
            <a:spLocks/>
          </p:cNvSpPr>
          <p:nvPr/>
        </p:nvSpPr>
        <p:spPr bwMode="black">
          <a:xfrm>
            <a:off x="1439917" y="5938345"/>
            <a:ext cx="9151883" cy="805040"/>
          </a:xfrm>
          <a:prstGeom prst="rect">
            <a:avLst/>
          </a:prstGeom>
          <a:solidFill>
            <a:schemeClr val="bg1">
              <a:alpha val="60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vert="horz" lIns="274320" tIns="182880" rIns="274320" bIns="182880" rtlCol="0" anchor="ctr" anchorCtr="1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all" spc="2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Dzieci</a:t>
            </a:r>
            <a:r>
              <a:rPr kumimoji="0" lang="en-US" sz="1800" b="0" i="0" u="none" strike="noStrike" kern="1200" cap="all" spc="2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pl-PL" sz="1800" b="0" i="0" u="none" strike="noStrike" kern="1200" cap="all" spc="2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malują połówkę ziemniaka, aby zrobić kapelusze Grzybkom i jeża z ziemniaka</a:t>
            </a:r>
            <a:endParaRPr kumimoji="0" lang="en-US" sz="1800" b="0" i="0" u="none" strike="noStrike" kern="1200" cap="all" spc="2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2766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52" name="Picture 4" descr="C:\Users\Kamila\Pictures\2021-11-14_15h18_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8" y="0"/>
            <a:ext cx="12206288" cy="6858000"/>
          </a:xfrm>
          <a:prstGeom prst="rect">
            <a:avLst/>
          </a:prstGeom>
          <a:noFill/>
        </p:spPr>
      </p:pic>
      <p:sp>
        <p:nvSpPr>
          <p:cNvPr id="14" name="Title 1">
            <a:extLst>
              <a:ext uri="{FF2B5EF4-FFF2-40B4-BE49-F238E27FC236}">
                <a16:creationId xmlns="" xmlns:a16="http://schemas.microsoft.com/office/drawing/2014/main" id="{0ABBEA39-BD0C-401F-BBA6-767C0AF64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6109301"/>
            <a:ext cx="8991600" cy="684051"/>
          </a:xfrm>
          <a:solidFill>
            <a:schemeClr val="bg1">
              <a:alpha val="60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pl-PL" sz="1800" dirty="0" smtClean="0">
                <a:solidFill>
                  <a:schemeClr val="tx1"/>
                </a:solidFill>
                <a:latin typeface="Arial"/>
                <a:cs typeface="Arial"/>
              </a:rPr>
              <a:t>Dzieci chętnie pracują nad swoją pracą plastyczną</a:t>
            </a:r>
            <a:endParaRPr lang="en-US" sz="180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8185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C:\Users\Kamila\Pictures\2021-11-14_15h23_3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0"/>
            <a:ext cx="12185650" cy="6858000"/>
          </a:xfrm>
          <a:prstGeom prst="rect">
            <a:avLst/>
          </a:prstGeom>
          <a:noFill/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0ABBEA39-BD0C-401F-BBA6-767C0AF64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6109301"/>
            <a:ext cx="8991600" cy="684051"/>
          </a:xfrm>
          <a:solidFill>
            <a:schemeClr val="bg1">
              <a:alpha val="60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pl-PL" sz="1800" dirty="0" smtClean="0">
                <a:solidFill>
                  <a:schemeClr val="tx1"/>
                </a:solidFill>
                <a:latin typeface="Arial"/>
                <a:cs typeface="Arial"/>
              </a:rPr>
              <a:t>Chętnie pokazujemy nasze pachnące, małe dzieła</a:t>
            </a:r>
            <a:endParaRPr lang="en-US" sz="180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3652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8EB8993C-C7D8-45F5-B906-62C5E6E86D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5067"/>
          <a:stretch/>
        </p:blipFill>
        <p:spPr>
          <a:xfrm>
            <a:off x="2" y="10"/>
            <a:ext cx="4063593" cy="685799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06574028-77CC-40C7-A371-91BAB19069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5067"/>
          <a:stretch/>
        </p:blipFill>
        <p:spPr>
          <a:xfrm>
            <a:off x="4064204" y="10"/>
            <a:ext cx="4063593" cy="685799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F2812F08-4499-4408-B93C-0263CE0B20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-2" b="5067"/>
          <a:stretch/>
        </p:blipFill>
        <p:spPr>
          <a:xfrm>
            <a:off x="8128407" y="10"/>
            <a:ext cx="40635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04029"/>
      </p:ext>
    </p:extLst>
  </p:cSld>
  <p:clrMapOvr>
    <a:masterClrMapping/>
  </p:clrMapOvr>
</p:sld>
</file>

<file path=ppt/theme/theme1.xml><?xml version="1.0" encoding="utf-8"?>
<a:theme xmlns:a="http://schemas.openxmlformats.org/drawingml/2006/main" name="Paczka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TF00001246</Template>
  <TotalTime>23</TotalTime>
  <Words>39</Words>
  <Application>Microsoft Office PowerPoint</Application>
  <PresentationFormat>Panoramiczny</PresentationFormat>
  <Paragraphs>6</Paragraphs>
  <Slides>5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</vt:i4>
      </vt:variant>
    </vt:vector>
  </HeadingPairs>
  <TitlesOfParts>
    <vt:vector size="9" baseType="lpstr">
      <vt:lpstr>Arial</vt:lpstr>
      <vt:lpstr>Calibri</vt:lpstr>
      <vt:lpstr>Gill Sans MT</vt:lpstr>
      <vt:lpstr>Paczka</vt:lpstr>
      <vt:lpstr>Ziemniaczano – pietruszkowe grzybki</vt:lpstr>
      <vt:lpstr>Prezentacja programu PowerPoint</vt:lpstr>
      <vt:lpstr>Dzieci chętnie pracują nad swoją pracą plastyczną</vt:lpstr>
      <vt:lpstr>Chętnie pokazujemy nasze pachnące, małe dzieła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Milena Maliszewska</dc:creator>
  <cp:lastModifiedBy>Milena Maliszewska</cp:lastModifiedBy>
  <cp:revision>67</cp:revision>
  <dcterms:created xsi:type="dcterms:W3CDTF">2021-11-11T17:50:24Z</dcterms:created>
  <dcterms:modified xsi:type="dcterms:W3CDTF">2021-11-15T09:05:28Z</dcterms:modified>
</cp:coreProperties>
</file>