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ADA7B-A12E-42D0-A86C-BB00249D338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F776DEC-A026-44B8-B5A2-05853EC3F0F8}">
      <dgm:prSet/>
      <dgm:spPr/>
      <dgm:t>
        <a:bodyPr/>
        <a:lstStyle/>
        <a:p>
          <a:r>
            <a:rPr lang="sk-SK"/>
            <a:t>Literárna Forma: poézia</a:t>
          </a:r>
          <a:endParaRPr lang="en-US"/>
        </a:p>
      </dgm:t>
    </dgm:pt>
    <dgm:pt modelId="{63B40FA1-154D-4386-951E-0D96CCF04BC9}" type="parTrans" cxnId="{71B55271-B291-4E5D-B6F2-3F7054FD11EE}">
      <dgm:prSet/>
      <dgm:spPr/>
      <dgm:t>
        <a:bodyPr/>
        <a:lstStyle/>
        <a:p>
          <a:endParaRPr lang="en-US"/>
        </a:p>
      </dgm:t>
    </dgm:pt>
    <dgm:pt modelId="{3699D53A-35D6-4A96-8291-FD575D0CF829}" type="sibTrans" cxnId="{71B55271-B291-4E5D-B6F2-3F7054FD11EE}">
      <dgm:prSet/>
      <dgm:spPr/>
      <dgm:t>
        <a:bodyPr/>
        <a:lstStyle/>
        <a:p>
          <a:endParaRPr lang="en-US"/>
        </a:p>
      </dgm:t>
    </dgm:pt>
    <dgm:pt modelId="{75CC486F-ED80-4E51-B1D6-1ED12098485D}">
      <dgm:prSet/>
      <dgm:spPr/>
      <dgm:t>
        <a:bodyPr/>
        <a:lstStyle/>
        <a:p>
          <a:r>
            <a:rPr lang="sk-SK"/>
            <a:t>Literárny Druh: lyrika</a:t>
          </a:r>
          <a:endParaRPr lang="en-US"/>
        </a:p>
      </dgm:t>
    </dgm:pt>
    <dgm:pt modelId="{1083204E-E8DE-4AA8-8F01-BBA7BA820B43}" type="parTrans" cxnId="{DB0F3CA5-12A6-409A-8E6C-2FC66A6C0745}">
      <dgm:prSet/>
      <dgm:spPr/>
      <dgm:t>
        <a:bodyPr/>
        <a:lstStyle/>
        <a:p>
          <a:endParaRPr lang="en-US"/>
        </a:p>
      </dgm:t>
    </dgm:pt>
    <dgm:pt modelId="{8F5E85F2-6047-4535-A765-B1FC86E7C9AF}" type="sibTrans" cxnId="{DB0F3CA5-12A6-409A-8E6C-2FC66A6C0745}">
      <dgm:prSet/>
      <dgm:spPr/>
      <dgm:t>
        <a:bodyPr/>
        <a:lstStyle/>
        <a:p>
          <a:endParaRPr lang="en-US"/>
        </a:p>
      </dgm:t>
    </dgm:pt>
    <dgm:pt modelId="{AA272DA0-EE97-482D-9DAA-677622379CBE}">
      <dgm:prSet/>
      <dgm:spPr/>
      <dgm:t>
        <a:bodyPr/>
        <a:lstStyle/>
        <a:p>
          <a:r>
            <a:rPr lang="sk-SK"/>
            <a:t>Literárny Žáner: pieseň</a:t>
          </a:r>
          <a:endParaRPr lang="en-US"/>
        </a:p>
      </dgm:t>
    </dgm:pt>
    <dgm:pt modelId="{C103DC83-2B18-47FC-AC5B-E06972C5C1EE}" type="parTrans" cxnId="{F5DC3156-0C3C-4465-A782-1B113FDB1F9D}">
      <dgm:prSet/>
      <dgm:spPr/>
      <dgm:t>
        <a:bodyPr/>
        <a:lstStyle/>
        <a:p>
          <a:endParaRPr lang="en-US"/>
        </a:p>
      </dgm:t>
    </dgm:pt>
    <dgm:pt modelId="{B40F24D8-D001-44F8-A7C8-F699FE0E9A19}" type="sibTrans" cxnId="{F5DC3156-0C3C-4465-A782-1B113FDB1F9D}">
      <dgm:prSet/>
      <dgm:spPr/>
      <dgm:t>
        <a:bodyPr/>
        <a:lstStyle/>
        <a:p>
          <a:endParaRPr lang="en-US"/>
        </a:p>
      </dgm:t>
    </dgm:pt>
    <dgm:pt modelId="{1D85C32D-C773-4938-954D-7B85B3CF1421}">
      <dgm:prSet/>
      <dgm:spPr/>
      <dgm:t>
        <a:bodyPr/>
        <a:lstStyle/>
        <a:p>
          <a:r>
            <a:rPr lang="sk-SK"/>
            <a:t>TÉMA: rozlúčka s milovanou osobou</a:t>
          </a:r>
          <a:endParaRPr lang="en-US"/>
        </a:p>
      </dgm:t>
    </dgm:pt>
    <dgm:pt modelId="{6DEBC38F-A2AA-432B-92B4-53B334309278}" type="parTrans" cxnId="{F911A32C-6DEE-413A-A3E5-28628060B657}">
      <dgm:prSet/>
      <dgm:spPr/>
      <dgm:t>
        <a:bodyPr/>
        <a:lstStyle/>
        <a:p>
          <a:endParaRPr lang="en-US"/>
        </a:p>
      </dgm:t>
    </dgm:pt>
    <dgm:pt modelId="{785DD420-4474-4111-913B-56ACEDB2B7FE}" type="sibTrans" cxnId="{F911A32C-6DEE-413A-A3E5-28628060B657}">
      <dgm:prSet/>
      <dgm:spPr/>
      <dgm:t>
        <a:bodyPr/>
        <a:lstStyle/>
        <a:p>
          <a:endParaRPr lang="en-US"/>
        </a:p>
      </dgm:t>
    </dgm:pt>
    <dgm:pt modelId="{603EA068-5111-4EEC-A373-3C82446124DA}">
      <dgm:prSet/>
      <dgm:spPr/>
      <dgm:t>
        <a:bodyPr/>
        <a:lstStyle/>
        <a:p>
          <a:r>
            <a:rPr lang="sk-SK"/>
            <a:t>IDEA: autor opisuje rozchod, stratu osoby</a:t>
          </a:r>
          <a:endParaRPr lang="en-US"/>
        </a:p>
      </dgm:t>
    </dgm:pt>
    <dgm:pt modelId="{3099B0E0-0E38-4C5F-B981-AAD89B4D41B1}" type="parTrans" cxnId="{66307755-E933-4D13-ACD7-ABE214E11DE1}">
      <dgm:prSet/>
      <dgm:spPr/>
      <dgm:t>
        <a:bodyPr/>
        <a:lstStyle/>
        <a:p>
          <a:endParaRPr lang="en-US"/>
        </a:p>
      </dgm:t>
    </dgm:pt>
    <dgm:pt modelId="{F9084907-CAFB-4188-8DC8-BA1E54FEAACD}" type="sibTrans" cxnId="{66307755-E933-4D13-ACD7-ABE214E11DE1}">
      <dgm:prSet/>
      <dgm:spPr/>
      <dgm:t>
        <a:bodyPr/>
        <a:lstStyle/>
        <a:p>
          <a:endParaRPr lang="en-US"/>
        </a:p>
      </dgm:t>
    </dgm:pt>
    <dgm:pt modelId="{A06E6E1F-FE88-42FE-B9BE-9F5D3142622D}">
      <dgm:prSet/>
      <dgm:spPr/>
      <dgm:t>
        <a:bodyPr/>
        <a:lstStyle/>
        <a:p>
          <a:r>
            <a:rPr lang="sk-SK"/>
            <a:t>RÝM: združený AABB</a:t>
          </a:r>
          <a:endParaRPr lang="en-US"/>
        </a:p>
      </dgm:t>
    </dgm:pt>
    <dgm:pt modelId="{1D000764-9D19-4D43-BFFF-59968455B051}" type="parTrans" cxnId="{C3CDD61C-1AF2-4350-9774-FF01BFBCA923}">
      <dgm:prSet/>
      <dgm:spPr/>
      <dgm:t>
        <a:bodyPr/>
        <a:lstStyle/>
        <a:p>
          <a:endParaRPr lang="en-US"/>
        </a:p>
      </dgm:t>
    </dgm:pt>
    <dgm:pt modelId="{6DA7961F-DCBA-4567-98B9-9A2CDEA9AC1B}" type="sibTrans" cxnId="{C3CDD61C-1AF2-4350-9774-FF01BFBCA923}">
      <dgm:prSet/>
      <dgm:spPr/>
      <dgm:t>
        <a:bodyPr/>
        <a:lstStyle/>
        <a:p>
          <a:endParaRPr lang="en-US"/>
        </a:p>
      </dgm:t>
    </dgm:pt>
    <dgm:pt modelId="{EBE2A98F-584D-4EC8-84EB-43802FFF88A0}" type="pres">
      <dgm:prSet presAssocID="{609ADA7B-A12E-42D0-A86C-BB00249D338C}" presName="diagram" presStyleCnt="0">
        <dgm:presLayoutVars>
          <dgm:dir/>
          <dgm:resizeHandles val="exact"/>
        </dgm:presLayoutVars>
      </dgm:prSet>
      <dgm:spPr/>
    </dgm:pt>
    <dgm:pt modelId="{637BA417-2DA4-444E-992E-425E52E60589}" type="pres">
      <dgm:prSet presAssocID="{5F776DEC-A026-44B8-B5A2-05853EC3F0F8}" presName="node" presStyleLbl="node1" presStyleIdx="0" presStyleCnt="6">
        <dgm:presLayoutVars>
          <dgm:bulletEnabled val="1"/>
        </dgm:presLayoutVars>
      </dgm:prSet>
      <dgm:spPr/>
    </dgm:pt>
    <dgm:pt modelId="{69FF4655-9373-4DD2-9A6D-FF9366EEC2ED}" type="pres">
      <dgm:prSet presAssocID="{3699D53A-35D6-4A96-8291-FD575D0CF829}" presName="sibTrans" presStyleCnt="0"/>
      <dgm:spPr/>
    </dgm:pt>
    <dgm:pt modelId="{4F39A4CD-5665-465A-B8C6-D6078657CECC}" type="pres">
      <dgm:prSet presAssocID="{75CC486F-ED80-4E51-B1D6-1ED12098485D}" presName="node" presStyleLbl="node1" presStyleIdx="1" presStyleCnt="6">
        <dgm:presLayoutVars>
          <dgm:bulletEnabled val="1"/>
        </dgm:presLayoutVars>
      </dgm:prSet>
      <dgm:spPr/>
    </dgm:pt>
    <dgm:pt modelId="{6A5E59D4-6BF7-4364-B3CD-2F140C760D3F}" type="pres">
      <dgm:prSet presAssocID="{8F5E85F2-6047-4535-A765-B1FC86E7C9AF}" presName="sibTrans" presStyleCnt="0"/>
      <dgm:spPr/>
    </dgm:pt>
    <dgm:pt modelId="{1345618F-4D43-4375-9D0E-2D19797A3C0F}" type="pres">
      <dgm:prSet presAssocID="{AA272DA0-EE97-482D-9DAA-677622379CBE}" presName="node" presStyleLbl="node1" presStyleIdx="2" presStyleCnt="6">
        <dgm:presLayoutVars>
          <dgm:bulletEnabled val="1"/>
        </dgm:presLayoutVars>
      </dgm:prSet>
      <dgm:spPr/>
    </dgm:pt>
    <dgm:pt modelId="{C76699DC-1352-4D5B-B10D-31167638D687}" type="pres">
      <dgm:prSet presAssocID="{B40F24D8-D001-44F8-A7C8-F699FE0E9A19}" presName="sibTrans" presStyleCnt="0"/>
      <dgm:spPr/>
    </dgm:pt>
    <dgm:pt modelId="{E824F936-41EE-44CE-873C-1749A215A455}" type="pres">
      <dgm:prSet presAssocID="{1D85C32D-C773-4938-954D-7B85B3CF1421}" presName="node" presStyleLbl="node1" presStyleIdx="3" presStyleCnt="6">
        <dgm:presLayoutVars>
          <dgm:bulletEnabled val="1"/>
        </dgm:presLayoutVars>
      </dgm:prSet>
      <dgm:spPr/>
    </dgm:pt>
    <dgm:pt modelId="{29047EAA-CB04-4DF6-858B-4A90C41CA75F}" type="pres">
      <dgm:prSet presAssocID="{785DD420-4474-4111-913B-56ACEDB2B7FE}" presName="sibTrans" presStyleCnt="0"/>
      <dgm:spPr/>
    </dgm:pt>
    <dgm:pt modelId="{61631677-EB4F-4624-8F0A-72A35850E923}" type="pres">
      <dgm:prSet presAssocID="{603EA068-5111-4EEC-A373-3C82446124DA}" presName="node" presStyleLbl="node1" presStyleIdx="4" presStyleCnt="6">
        <dgm:presLayoutVars>
          <dgm:bulletEnabled val="1"/>
        </dgm:presLayoutVars>
      </dgm:prSet>
      <dgm:spPr/>
    </dgm:pt>
    <dgm:pt modelId="{98C62D5B-1EF8-44D5-8B25-551B98482E3D}" type="pres">
      <dgm:prSet presAssocID="{F9084907-CAFB-4188-8DC8-BA1E54FEAACD}" presName="sibTrans" presStyleCnt="0"/>
      <dgm:spPr/>
    </dgm:pt>
    <dgm:pt modelId="{B8B1E269-CDB3-465C-81BF-B32120C99A30}" type="pres">
      <dgm:prSet presAssocID="{A06E6E1F-FE88-42FE-B9BE-9F5D3142622D}" presName="node" presStyleLbl="node1" presStyleIdx="5" presStyleCnt="6">
        <dgm:presLayoutVars>
          <dgm:bulletEnabled val="1"/>
        </dgm:presLayoutVars>
      </dgm:prSet>
      <dgm:spPr/>
    </dgm:pt>
  </dgm:ptLst>
  <dgm:cxnLst>
    <dgm:cxn modelId="{0825DF00-5680-4BAB-9C15-169AFB567C21}" type="presOf" srcId="{A06E6E1F-FE88-42FE-B9BE-9F5D3142622D}" destId="{B8B1E269-CDB3-465C-81BF-B32120C99A30}" srcOrd="0" destOrd="0" presId="urn:microsoft.com/office/officeart/2005/8/layout/default"/>
    <dgm:cxn modelId="{C3CDD61C-1AF2-4350-9774-FF01BFBCA923}" srcId="{609ADA7B-A12E-42D0-A86C-BB00249D338C}" destId="{A06E6E1F-FE88-42FE-B9BE-9F5D3142622D}" srcOrd="5" destOrd="0" parTransId="{1D000764-9D19-4D43-BFFF-59968455B051}" sibTransId="{6DA7961F-DCBA-4567-98B9-9A2CDEA9AC1B}"/>
    <dgm:cxn modelId="{F911A32C-6DEE-413A-A3E5-28628060B657}" srcId="{609ADA7B-A12E-42D0-A86C-BB00249D338C}" destId="{1D85C32D-C773-4938-954D-7B85B3CF1421}" srcOrd="3" destOrd="0" parTransId="{6DEBC38F-A2AA-432B-92B4-53B334309278}" sibTransId="{785DD420-4474-4111-913B-56ACEDB2B7FE}"/>
    <dgm:cxn modelId="{AC698045-B516-4275-8DE9-EDF364C46601}" type="presOf" srcId="{75CC486F-ED80-4E51-B1D6-1ED12098485D}" destId="{4F39A4CD-5665-465A-B8C6-D6078657CECC}" srcOrd="0" destOrd="0" presId="urn:microsoft.com/office/officeart/2005/8/layout/default"/>
    <dgm:cxn modelId="{5D22584B-287D-4CB7-B173-8DCA52FE1B4C}" type="presOf" srcId="{1D85C32D-C773-4938-954D-7B85B3CF1421}" destId="{E824F936-41EE-44CE-873C-1749A215A455}" srcOrd="0" destOrd="0" presId="urn:microsoft.com/office/officeart/2005/8/layout/default"/>
    <dgm:cxn modelId="{A9087E4E-D45E-496B-8E4D-AE59D8CAD494}" type="presOf" srcId="{603EA068-5111-4EEC-A373-3C82446124DA}" destId="{61631677-EB4F-4624-8F0A-72A35850E923}" srcOrd="0" destOrd="0" presId="urn:microsoft.com/office/officeart/2005/8/layout/default"/>
    <dgm:cxn modelId="{71B55271-B291-4E5D-B6F2-3F7054FD11EE}" srcId="{609ADA7B-A12E-42D0-A86C-BB00249D338C}" destId="{5F776DEC-A026-44B8-B5A2-05853EC3F0F8}" srcOrd="0" destOrd="0" parTransId="{63B40FA1-154D-4386-951E-0D96CCF04BC9}" sibTransId="{3699D53A-35D6-4A96-8291-FD575D0CF829}"/>
    <dgm:cxn modelId="{66307755-E933-4D13-ACD7-ABE214E11DE1}" srcId="{609ADA7B-A12E-42D0-A86C-BB00249D338C}" destId="{603EA068-5111-4EEC-A373-3C82446124DA}" srcOrd="4" destOrd="0" parTransId="{3099B0E0-0E38-4C5F-B981-AAD89B4D41B1}" sibTransId="{F9084907-CAFB-4188-8DC8-BA1E54FEAACD}"/>
    <dgm:cxn modelId="{F5DC3156-0C3C-4465-A782-1B113FDB1F9D}" srcId="{609ADA7B-A12E-42D0-A86C-BB00249D338C}" destId="{AA272DA0-EE97-482D-9DAA-677622379CBE}" srcOrd="2" destOrd="0" parTransId="{C103DC83-2B18-47FC-AC5B-E06972C5C1EE}" sibTransId="{B40F24D8-D001-44F8-A7C8-F699FE0E9A19}"/>
    <dgm:cxn modelId="{4874B392-8151-4267-BB5D-F6298D6D3148}" type="presOf" srcId="{5F776DEC-A026-44B8-B5A2-05853EC3F0F8}" destId="{637BA417-2DA4-444E-992E-425E52E60589}" srcOrd="0" destOrd="0" presId="urn:microsoft.com/office/officeart/2005/8/layout/default"/>
    <dgm:cxn modelId="{DB0F3CA5-12A6-409A-8E6C-2FC66A6C0745}" srcId="{609ADA7B-A12E-42D0-A86C-BB00249D338C}" destId="{75CC486F-ED80-4E51-B1D6-1ED12098485D}" srcOrd="1" destOrd="0" parTransId="{1083204E-E8DE-4AA8-8F01-BBA7BA820B43}" sibTransId="{8F5E85F2-6047-4535-A765-B1FC86E7C9AF}"/>
    <dgm:cxn modelId="{556C84CA-2487-4C65-BA2A-8DC4ED29C7FF}" type="presOf" srcId="{609ADA7B-A12E-42D0-A86C-BB00249D338C}" destId="{EBE2A98F-584D-4EC8-84EB-43802FFF88A0}" srcOrd="0" destOrd="0" presId="urn:microsoft.com/office/officeart/2005/8/layout/default"/>
    <dgm:cxn modelId="{1A870DD4-813C-4A10-BE93-E7E04B150F69}" type="presOf" srcId="{AA272DA0-EE97-482D-9DAA-677622379CBE}" destId="{1345618F-4D43-4375-9D0E-2D19797A3C0F}" srcOrd="0" destOrd="0" presId="urn:microsoft.com/office/officeart/2005/8/layout/default"/>
    <dgm:cxn modelId="{39311CBB-7701-4E28-88CF-2B2164D72FF9}" type="presParOf" srcId="{EBE2A98F-584D-4EC8-84EB-43802FFF88A0}" destId="{637BA417-2DA4-444E-992E-425E52E60589}" srcOrd="0" destOrd="0" presId="urn:microsoft.com/office/officeart/2005/8/layout/default"/>
    <dgm:cxn modelId="{B3123655-D666-4A79-BFF2-00C9B8D82F1E}" type="presParOf" srcId="{EBE2A98F-584D-4EC8-84EB-43802FFF88A0}" destId="{69FF4655-9373-4DD2-9A6D-FF9366EEC2ED}" srcOrd="1" destOrd="0" presId="urn:microsoft.com/office/officeart/2005/8/layout/default"/>
    <dgm:cxn modelId="{C2FECE5E-5A88-4653-960C-1E0A835B593B}" type="presParOf" srcId="{EBE2A98F-584D-4EC8-84EB-43802FFF88A0}" destId="{4F39A4CD-5665-465A-B8C6-D6078657CECC}" srcOrd="2" destOrd="0" presId="urn:microsoft.com/office/officeart/2005/8/layout/default"/>
    <dgm:cxn modelId="{29F2C9FF-8BE6-4A9E-84FD-1415C67EE46C}" type="presParOf" srcId="{EBE2A98F-584D-4EC8-84EB-43802FFF88A0}" destId="{6A5E59D4-6BF7-4364-B3CD-2F140C760D3F}" srcOrd="3" destOrd="0" presId="urn:microsoft.com/office/officeart/2005/8/layout/default"/>
    <dgm:cxn modelId="{E57E5F8D-22AD-43D7-B696-4F3C8ED27A73}" type="presParOf" srcId="{EBE2A98F-584D-4EC8-84EB-43802FFF88A0}" destId="{1345618F-4D43-4375-9D0E-2D19797A3C0F}" srcOrd="4" destOrd="0" presId="urn:microsoft.com/office/officeart/2005/8/layout/default"/>
    <dgm:cxn modelId="{7C8D5518-83A7-41DA-8885-5FDC9BF4126F}" type="presParOf" srcId="{EBE2A98F-584D-4EC8-84EB-43802FFF88A0}" destId="{C76699DC-1352-4D5B-B10D-31167638D687}" srcOrd="5" destOrd="0" presId="urn:microsoft.com/office/officeart/2005/8/layout/default"/>
    <dgm:cxn modelId="{F8707A22-5E35-496E-8A9C-9A29258E6A6A}" type="presParOf" srcId="{EBE2A98F-584D-4EC8-84EB-43802FFF88A0}" destId="{E824F936-41EE-44CE-873C-1749A215A455}" srcOrd="6" destOrd="0" presId="urn:microsoft.com/office/officeart/2005/8/layout/default"/>
    <dgm:cxn modelId="{7E0B85D6-C794-4BA8-A13D-3B99297A05E4}" type="presParOf" srcId="{EBE2A98F-584D-4EC8-84EB-43802FFF88A0}" destId="{29047EAA-CB04-4DF6-858B-4A90C41CA75F}" srcOrd="7" destOrd="0" presId="urn:microsoft.com/office/officeart/2005/8/layout/default"/>
    <dgm:cxn modelId="{A982B985-80A3-4863-AA97-F4F6111CFB0C}" type="presParOf" srcId="{EBE2A98F-584D-4EC8-84EB-43802FFF88A0}" destId="{61631677-EB4F-4624-8F0A-72A35850E923}" srcOrd="8" destOrd="0" presId="urn:microsoft.com/office/officeart/2005/8/layout/default"/>
    <dgm:cxn modelId="{844CE71A-CB93-48BD-B862-9A0D9DCE23D1}" type="presParOf" srcId="{EBE2A98F-584D-4EC8-84EB-43802FFF88A0}" destId="{98C62D5B-1EF8-44D5-8B25-551B98482E3D}" srcOrd="9" destOrd="0" presId="urn:microsoft.com/office/officeart/2005/8/layout/default"/>
    <dgm:cxn modelId="{85D9FDC4-7DC4-44DA-8370-8B56B63D90FF}" type="presParOf" srcId="{EBE2A98F-584D-4EC8-84EB-43802FFF88A0}" destId="{B8B1E269-CDB3-465C-81BF-B32120C99A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A417-2DA4-444E-992E-425E52E60589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Literárna Forma: poézia</a:t>
          </a:r>
          <a:endParaRPr lang="en-US" sz="2400" kern="1200"/>
        </a:p>
      </dsp:txBody>
      <dsp:txXfrm>
        <a:off x="48170" y="660"/>
        <a:ext cx="2210431" cy="1326259"/>
      </dsp:txXfrm>
    </dsp:sp>
    <dsp:sp modelId="{4F39A4CD-5665-465A-B8C6-D6078657CECC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Literárny Druh: lyrika</a:t>
          </a:r>
          <a:endParaRPr lang="en-US" sz="2400" kern="1200"/>
        </a:p>
      </dsp:txBody>
      <dsp:txXfrm>
        <a:off x="2479645" y="660"/>
        <a:ext cx="2210431" cy="1326259"/>
      </dsp:txXfrm>
    </dsp:sp>
    <dsp:sp modelId="{1345618F-4D43-4375-9D0E-2D19797A3C0F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Literárny Žáner: pieseň</a:t>
          </a:r>
          <a:endParaRPr lang="en-US" sz="2400" kern="1200"/>
        </a:p>
      </dsp:txBody>
      <dsp:txXfrm>
        <a:off x="4911120" y="660"/>
        <a:ext cx="2210431" cy="1326259"/>
      </dsp:txXfrm>
    </dsp:sp>
    <dsp:sp modelId="{E824F936-41EE-44CE-873C-1749A215A455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TÉMA: rozlúčka s milovanou osobou</a:t>
          </a:r>
          <a:endParaRPr lang="en-US" sz="2400" kern="1200"/>
        </a:p>
      </dsp:txBody>
      <dsp:txXfrm>
        <a:off x="7342595" y="660"/>
        <a:ext cx="2210431" cy="1326259"/>
      </dsp:txXfrm>
    </dsp:sp>
    <dsp:sp modelId="{61631677-EB4F-4624-8F0A-72A35850E923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IDEA: autor opisuje rozchod, stratu osoby</a:t>
          </a:r>
          <a:endParaRPr lang="en-US" sz="2400" kern="1200"/>
        </a:p>
      </dsp:txBody>
      <dsp:txXfrm>
        <a:off x="2479645" y="1547963"/>
        <a:ext cx="2210431" cy="1326259"/>
      </dsp:txXfrm>
    </dsp:sp>
    <dsp:sp modelId="{B8B1E269-CDB3-465C-81BF-B32120C99A30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RÝM: združený AABB</a:t>
          </a:r>
          <a:endParaRPr lang="en-US" sz="2400" kern="1200"/>
        </a:p>
      </dsp:txBody>
      <dsp:txXfrm>
        <a:off x="4911120" y="1547963"/>
        <a:ext cx="2210431" cy="132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5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92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8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6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42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47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3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1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4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41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57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1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1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62D4D1-9125-498F-AEF9-D837AE4F8461}" type="datetimeFigureOut">
              <a:rPr lang="sk-SK" smtClean="0"/>
              <a:t>18. 11. 2021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7E36B-0EC1-42D5-AA4A-89630DEA99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906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S2JVqP5YBw" TargetMode="External"/><Relationship Id="rId3" Type="http://schemas.openxmlformats.org/officeDocument/2006/relationships/hyperlink" Target="https://www.youtube.com/watch?v=3ZgImLY3o94" TargetMode="External"/><Relationship Id="rId7" Type="http://schemas.openxmlformats.org/officeDocument/2006/relationships/hyperlink" Target="https://www.youtube.com/watch?v=VdG26iS9Yl0" TargetMode="External"/><Relationship Id="rId2" Type="http://schemas.openxmlformats.org/officeDocument/2006/relationships/hyperlink" Target="https://www.youtube.com/watch?v=Me-wsYv-ES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yqAsltWzNU" TargetMode="External"/><Relationship Id="rId5" Type="http://schemas.openxmlformats.org/officeDocument/2006/relationships/hyperlink" Target="https://www.youtube.com/watch?v=mtr0Wmt-N8M" TargetMode="External"/><Relationship Id="rId10" Type="http://schemas.openxmlformats.org/officeDocument/2006/relationships/hyperlink" Target="https://www.youtube.com/watch?v=v3-lsco-Uow" TargetMode="External"/><Relationship Id="rId4" Type="http://schemas.openxmlformats.org/officeDocument/2006/relationships/hyperlink" Target="https://www.youtube.com/watch?v=ct95jTE7sio" TargetMode="External"/><Relationship Id="rId9" Type="http://schemas.openxmlformats.org/officeDocument/2006/relationships/hyperlink" Target="https://www.youtube.com/watch?v=B5hxkooC9E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kNUP-NEtLI" TargetMode="External"/><Relationship Id="rId3" Type="http://schemas.openxmlformats.org/officeDocument/2006/relationships/hyperlink" Target="https://www.youtube.com/watch?v=dtQWmdEgE-c" TargetMode="External"/><Relationship Id="rId7" Type="http://schemas.openxmlformats.org/officeDocument/2006/relationships/hyperlink" Target="https://www.youtube.com/watch?v=HAbMgQJfzoE" TargetMode="External"/><Relationship Id="rId2" Type="http://schemas.openxmlformats.org/officeDocument/2006/relationships/hyperlink" Target="https://www.youtube.com/watch?v=OMGmdenbiP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sults?search_query=mur+nasich+lasokv" TargetMode="External"/><Relationship Id="rId5" Type="http://schemas.openxmlformats.org/officeDocument/2006/relationships/hyperlink" Target="https://www.youtube.com/watch?v=GeKX9URmjDU" TargetMode="External"/><Relationship Id="rId4" Type="http://schemas.openxmlformats.org/officeDocument/2006/relationships/hyperlink" Target="https://www.youtube.com/watch?v=hrzvQR0wY9Q" TargetMode="External"/><Relationship Id="rId9" Type="http://schemas.openxmlformats.org/officeDocument/2006/relationships/hyperlink" Target="https://www.youtube.com/watch?v=I_uDPZg4Oi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2D48B-08CD-4F07-845C-0828E386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9799"/>
            <a:ext cx="9144000" cy="1472234"/>
          </a:xfrm>
        </p:spPr>
        <p:txBody>
          <a:bodyPr>
            <a:normAutofit/>
          </a:bodyPr>
          <a:lstStyle/>
          <a:p>
            <a:r>
              <a:rPr lang="sk-SK" sz="8800" dirty="0">
                <a:solidFill>
                  <a:schemeClr val="accent5">
                    <a:lumMod val="75000"/>
                  </a:schemeClr>
                </a:solidFill>
              </a:rPr>
              <a:t>PIESNE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E69D1A-6491-4565-986D-81D322986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43087" y="3705224"/>
            <a:ext cx="15878174" cy="1472233"/>
          </a:xfrm>
        </p:spPr>
        <p:txBody>
          <a:bodyPr>
            <a:noAutofit/>
          </a:bodyPr>
          <a:lstStyle/>
          <a:p>
            <a:r>
              <a:rPr lang="sk-SK" sz="3200" dirty="0"/>
              <a:t>KAMIL PETERAJ</a:t>
            </a:r>
          </a:p>
          <a:p>
            <a:r>
              <a:rPr lang="sk-SK" sz="3200" dirty="0"/>
              <a:t>MIROSLAV ŽBIRKA</a:t>
            </a:r>
          </a:p>
        </p:txBody>
      </p:sp>
    </p:spTree>
    <p:extLst>
      <p:ext uri="{BB962C8B-B14F-4D97-AF65-F5344CB8AC3E}">
        <p14:creationId xmlns:p14="http://schemas.microsoft.com/office/powerpoint/2010/main" val="141165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127CD-65C3-42E8-B80A-649D04E8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995755"/>
          </a:xfrm>
        </p:spPr>
        <p:txBody>
          <a:bodyPr>
            <a:noAutofit/>
          </a:bodyPr>
          <a:lstStyle/>
          <a:p>
            <a:b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sz="2400" b="1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882E74-A883-425F-9A65-1A7444D47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SLEPÝCH ULIČKÁCH -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https://www.youtube.com/watch?v=Me-wsYv-ES4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ATLANTÍDA -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https://www.youtube.com/watch?v=3ZgImLY3o94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VODNÝ MLYN -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https://www.youtube.com/watch?v=ct95jTE7sio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TEBOU  -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/>
              </a:rPr>
              <a:t>https://www.youtube.com/watch?v=mtr0Wmt-N8M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 -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https://www.youtube.com/watch?v=myqAsltWzNU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STARÝ MUŽ Z OSAMELÉHO DOMU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https://www.youtube.com/watch?v=VdG26iS9Yl0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SEDEM DIVOV TVOJICH LÍC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https://www.youtube.com/watch?v=6S2JVqP5YBw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STÁLE IDEM ZA TEBOU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https://www.youtube.com/watch?v=B5hxkooC9EI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STRHANIE KRÍDEL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https://www.youtube.com/watch?v=v3-lsco-Uow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31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6346-BDEA-480D-8516-52B77316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A23FA7-4F24-471F-8758-BA6C3454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MOTÝĽ ADMIRÁL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https://www.youtube.com/watch?v=OMGmdenbiPM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DENISA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https://www.youtube.com/watch?v=dtQWmdEgE-c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OBRAZOK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https://www.youtube.com/watch?v=hrzvQR0wY9Q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BOLÍ TO PREBOLÍ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https://www.youtube.com/watch?v=GeKX9URmjDU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MÚR NAŠICH LÁSOK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https://www.youtube.com/results?search_query=mur+nasich+lasokv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BALADA O POĽNÝCH VTÁKOCH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https://www.youtube.com/watch?v=HAbMgQJfzoE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ZAKÁZANOU RÝCHLOSŤOU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https://www.youtube.com/watch?v=XkNUP-NEtLI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BIELY KVET -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https://www.youtube.com/watch?v=I_uDPZg4OiQ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552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D2E5C-9BA6-4263-9980-DE77A66E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BIELY KVET – ROZBOR :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00C038D-F0D9-44AE-ABC3-614D5FCAD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7958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3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4061C-B4D0-4D41-8EBA-F6DDFC12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sk-SK" sz="2800">
                <a:solidFill>
                  <a:srgbClr val="FFFFFF"/>
                </a:solidFill>
              </a:rPr>
              <a:t>UMELECKÉ BÁSNICKE PROSTRIEDKY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2FC9F0-CD54-4B0B-867A-1F694A87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19" y="469900"/>
            <a:ext cx="7206645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u="sng" dirty="0">
                <a:solidFill>
                  <a:schemeClr val="bg1"/>
                </a:solidFill>
              </a:rPr>
              <a:t>Epiteton: </a:t>
            </a:r>
            <a:r>
              <a:rPr lang="sk-SK" dirty="0">
                <a:solidFill>
                  <a:schemeClr val="bg1"/>
                </a:solidFill>
              </a:rPr>
              <a:t> biely kvet, ryha smútku, smútok slov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u="sng" dirty="0">
                <a:solidFill>
                  <a:schemeClr val="bg1"/>
                </a:solidFill>
              </a:rPr>
              <a:t>Metafora: </a:t>
            </a:r>
            <a:r>
              <a:rPr lang="sk-SK" dirty="0">
                <a:solidFill>
                  <a:schemeClr val="bg1"/>
                </a:solidFill>
              </a:rPr>
              <a:t> studený biely kvet ti na rozlúčku prinesiem, 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  prežiješ s ním možno pár zím, možno pár dlhých zím ,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  na svetlo vždy vyjdeš s tmou</a:t>
            </a:r>
          </a:p>
        </p:txBody>
      </p:sp>
    </p:spTree>
    <p:extLst>
      <p:ext uri="{BB962C8B-B14F-4D97-AF65-F5344CB8AC3E}">
        <p14:creationId xmlns:p14="http://schemas.microsoft.com/office/powerpoint/2010/main" val="23683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C2AC51-C53B-4E50-A75E-B42DE111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sk-SK"/>
              <a:t>BIELY KVET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soba, telefón, mobilný telefón&#10;&#10;Automaticky generovaný popis">
            <a:extLst>
              <a:ext uri="{FF2B5EF4-FFF2-40B4-BE49-F238E27FC236}">
                <a16:creationId xmlns:a16="http://schemas.microsoft.com/office/drawing/2014/main" id="{3D84481F-DE11-44F3-8234-AEFAC75BC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4" r="27484" b="-3"/>
          <a:stretch/>
        </p:blipFill>
        <p:spPr>
          <a:xfrm>
            <a:off x="1257236" y="1255007"/>
            <a:ext cx="2743200" cy="221971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ok 4" descr="Obrázok, na ktorom je gitara&#10;&#10;Automaticky generovaný popis">
            <a:extLst>
              <a:ext uri="{FF2B5EF4-FFF2-40B4-BE49-F238E27FC236}">
                <a16:creationId xmlns:a16="http://schemas.microsoft.com/office/drawing/2014/main" id="{A5C6877C-A65F-4378-B506-295FF0DF2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89" b="-1"/>
          <a:stretch/>
        </p:blipFill>
        <p:spPr>
          <a:xfrm>
            <a:off x="1257236" y="3474720"/>
            <a:ext cx="2743200" cy="1988311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325096-B379-47AB-97A1-D1EB0C3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PIESEŇ SA MI PÁČI PRETO, LEBO JE ÚPRIMNE NAPÍSANÁ.</a:t>
            </a:r>
          </a:p>
          <a:p>
            <a:pPr marL="0" indent="0">
              <a:buNone/>
            </a:pPr>
            <a:r>
              <a:rPr lang="sk-SK"/>
              <a:t>SPEVÁKA MIROSLAVA ŽBIRKU MÁM RADA, JE VTIPNÝ, PÁČI SA MI JEHO HLAS. </a:t>
            </a:r>
          </a:p>
        </p:txBody>
      </p:sp>
    </p:spTree>
    <p:extLst>
      <p:ext uri="{BB962C8B-B14F-4D97-AF65-F5344CB8AC3E}">
        <p14:creationId xmlns:p14="http://schemas.microsoft.com/office/powerpoint/2010/main" val="2640465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403</Words>
  <Application>Microsoft Office PowerPoint</Application>
  <PresentationFormat>Širokouhlá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Garamond</vt:lpstr>
      <vt:lpstr>Prírodný</vt:lpstr>
      <vt:lpstr>PIESNE</vt:lpstr>
      <vt:lpstr> </vt:lpstr>
      <vt:lpstr>Prezentácia programu PowerPoint</vt:lpstr>
      <vt:lpstr>BIELY KVET – ROZBOR :</vt:lpstr>
      <vt:lpstr>UMELECKÉ BÁSNICKE PROSTRIEDKY</vt:lpstr>
      <vt:lpstr>BIELY KVET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PIESNE</dc:title>
  <dc:creator>kuchyna.sou@gmail.com</dc:creator>
  <cp:lastModifiedBy>kuchyna.sou@gmail.com</cp:lastModifiedBy>
  <cp:revision>1</cp:revision>
  <dcterms:created xsi:type="dcterms:W3CDTF">2021-11-18T16:02:02Z</dcterms:created>
  <dcterms:modified xsi:type="dcterms:W3CDTF">2021-11-18T18:40:20Z</dcterms:modified>
</cp:coreProperties>
</file>