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photoAlbum layout="2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BFAA-F8BD-4AA9-9CC9-2186EBC90CFA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A9-1C8E-46CD-B7BA-5722F2B62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BFAA-F8BD-4AA9-9CC9-2186EBC90CFA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A9-1C8E-46CD-B7BA-5722F2B62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BFAA-F8BD-4AA9-9CC9-2186EBC90CFA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A9-1C8E-46CD-B7BA-5722F2B62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BFAA-F8BD-4AA9-9CC9-2186EBC90CFA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A9-1C8E-46CD-B7BA-5722F2B62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BFAA-F8BD-4AA9-9CC9-2186EBC90CFA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A9-1C8E-46CD-B7BA-5722F2B62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BFAA-F8BD-4AA9-9CC9-2186EBC90CFA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A9-1C8E-46CD-B7BA-5722F2B62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BFAA-F8BD-4AA9-9CC9-2186EBC90CFA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A9-1C8E-46CD-B7BA-5722F2B62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BFAA-F8BD-4AA9-9CC9-2186EBC90CFA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A9-1C8E-46CD-B7BA-5722F2B62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BFAA-F8BD-4AA9-9CC9-2186EBC90CFA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A9-1C8E-46CD-B7BA-5722F2B62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BFAA-F8BD-4AA9-9CC9-2186EBC90CFA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A9-1C8E-46CD-B7BA-5722F2B62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BFAA-F8BD-4AA9-9CC9-2186EBC90CFA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A9-1C8E-46CD-B7BA-5722F2B62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2BFAA-F8BD-4AA9-9CC9-2186EBC90CFA}" type="datetimeFigureOut">
              <a:rPr lang="pl-PL" smtClean="0"/>
              <a:pPr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E2DA9-1C8E-46CD-B7BA-5722F2B6221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Zabawa </a:t>
            </a:r>
            <a:r>
              <a:rPr lang="pl-PL"/>
              <a:t>w teatr</a:t>
            </a:r>
            <a:br>
              <a:rPr lang="pl-PL"/>
            </a:br>
            <a:r>
              <a:rPr lang="pl-PL"/>
              <a:t>0a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25344"/>
            <a:ext cx="2123728" cy="332656"/>
          </a:xfrm>
        </p:spPr>
        <p:txBody>
          <a:bodyPr>
            <a:normAutofit/>
          </a:bodyPr>
          <a:lstStyle/>
          <a:p>
            <a:pPr algn="l"/>
            <a:r>
              <a:rPr lang="pl-PL" sz="1000" dirty="0">
                <a:solidFill>
                  <a:schemeClr val="tx1"/>
                </a:solidFill>
              </a:rPr>
              <a:t>Kamila Pasternak - Opalko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20201_1045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7504" y="116632"/>
            <a:ext cx="4559829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220201_10454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27984" y="2060848"/>
            <a:ext cx="4559829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0220201_11184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07504" y="4149080"/>
            <a:ext cx="4626857" cy="26026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76056" y="5486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Kolejka do kasy z biletami.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9969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Szukanie swoich miejsc.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515719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Oglądanie przedstawienia z rekwizytami.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203_1011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40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20203_10112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60032" y="188640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220203_10113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79512" y="4365104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0220203_101138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60032" y="4365104"/>
            <a:ext cx="41148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552" y="292494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Królowe i Królowie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</Words>
  <Application>Microsoft Office PowerPoint</Application>
  <PresentationFormat>Pokaz na ekranie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Zabawa w teatr 0a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Zabawa w teatr w 0a</dc:title>
  <dc:creator>Kamila Pasternak</dc:creator>
  <cp:lastModifiedBy>Milena Maliszewska</cp:lastModifiedBy>
  <cp:revision>2</cp:revision>
  <dcterms:created xsi:type="dcterms:W3CDTF">2022-02-20T12:30:37Z</dcterms:created>
  <dcterms:modified xsi:type="dcterms:W3CDTF">2022-03-04T09:55:30Z</dcterms:modified>
</cp:coreProperties>
</file>