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1" r:id="rId3"/>
    <p:sldId id="261" r:id="rId4"/>
    <p:sldId id="274" r:id="rId5"/>
    <p:sldId id="262" r:id="rId6"/>
    <p:sldId id="276" r:id="rId7"/>
    <p:sldId id="27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E8DB-C90F-48F9-BB4E-8ABEAE18768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B2E2-5799-42FB-8172-F1AD9B1054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379A-61C9-43BA-8961-5B42CFC7533B}" type="datetimeFigureOut">
              <a:rPr lang="pl-PL" smtClean="0"/>
              <a:pPr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EA9D-5DCD-4C6E-8778-C9B49FBB03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77281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Dzień Dinozaura </a:t>
            </a:r>
            <a:b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oddziałach przedszkolnych</a:t>
            </a:r>
            <a:b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26/02/2022 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177281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lutego 2022 roku w naszych oddziałach przedszkolnych obchodziliśmy Dzień Dinozaura. Dzięki kolorowym ilustracjom, planszom demonstracyjnym i ciekawym zabawkom, które dzieci przyniosły z domu  poznaliśmy różne gatunki dinozaurów, omawialiśmy ich wygląd i sposób odżywiania. Przedszkolaki odgadywały zagadki, brały udział w grach rozwijających logiczne myślenie oraz zabawach ruchowo-naśladowczych. Nie zabrakło kolorowych rysunków z dinozaurami oraz wspaniałych prac plastycznych wykonywanych różnymi technikami. Obchodzenie nietypowych świąt przez naszych przedszkolaków to przede wszystkim okazja do wspólnych, radosnych i twórczych zabaw oraz rozwijania własnych pasji i zainteresowań </a:t>
            </a:r>
            <a:r>
              <a:rPr lang="pl-P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br>
              <a:rPr lang="pl-P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l-PL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Zobacz obraz źródłowy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obacz obraz źródłowy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8650" y="0"/>
            <a:ext cx="895350" cy="110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umbnail_IMG_60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588224" y="476672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thumbnail_IMG_609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5536" y="54868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thumbnail_IMG_608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thumbnail_IMG_608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Arial Black" pitchFamily="34" charset="0"/>
              </a:rPr>
              <a:t>Grupa Rybki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75106837_330730989100491_443387266527353237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75188148_504155094422936_1990636487434528291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75224026_549478950112719_6396789039100013482_n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275295132_687241192702604_7797184485527021698_n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Arial Black" pitchFamily="34" charset="0"/>
              </a:rPr>
              <a:t>Grupa Jeżyki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4949862_703697360627821_410388598125312652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1720" y="260648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274970454_316739403766374_3987784018954037554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660232" y="260648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75027999_691868768496091_4088863806577186123_n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75074244_981184982517970_1419368662916886819_n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Grupa Biedronki</a:t>
            </a:r>
          </a:p>
        </p:txBody>
      </p:sp>
      <p:pic>
        <p:nvPicPr>
          <p:cNvPr id="5" name="Obraz 4" descr="273613005_4794516814001781_363209277455351381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274186969_703384647698547_4459029086307600100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 descr="274823042_1378608742600948_2856588042149830062_n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 descr="274829591_683073533135210_1198509937334859743_n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8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084455" y="3820200"/>
            <a:ext cx="2791669" cy="229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IMG_583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04048" y="3573016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IMG_583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804248" y="404664"/>
            <a:ext cx="17367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IMG_584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11560" y="404664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Arial Black" pitchFamily="34" charset="0"/>
              </a:rPr>
              <a:t>Grupa 0b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8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IMG_585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5196061" y="788715"/>
            <a:ext cx="3072408" cy="230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IMG_585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IMG_586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220072" y="3829328"/>
            <a:ext cx="3428628" cy="2571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e tekstowe 5"/>
          <p:cNvSpPr txBox="1"/>
          <p:nvPr/>
        </p:nvSpPr>
        <p:spPr>
          <a:xfrm>
            <a:off x="4139952" y="65253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Przygotowała: Krystyna Chmielecka - Szaro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117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Motyw pakietu Office</vt:lpstr>
      <vt:lpstr>Dzień Dinozaura  w oddziałach przedszkolnych 26/02/2022 r.</vt:lpstr>
      <vt:lpstr>Prezentacja programu PowerPoint</vt:lpstr>
      <vt:lpstr>Prezentacja programu PowerPoint</vt:lpstr>
      <vt:lpstr>Prezentacja programu PowerPoint</vt:lpstr>
      <vt:lpstr>Grupa Biedronki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Krysia</dc:creator>
  <cp:lastModifiedBy>Milena Maliszewska</cp:lastModifiedBy>
  <cp:revision>36</cp:revision>
  <dcterms:created xsi:type="dcterms:W3CDTF">2019-04-10T18:26:38Z</dcterms:created>
  <dcterms:modified xsi:type="dcterms:W3CDTF">2022-03-15T09:07:59Z</dcterms:modified>
</cp:coreProperties>
</file>