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80" r:id="rId4"/>
    <p:sldId id="281" r:id="rId5"/>
    <p:sldId id="282" r:id="rId6"/>
    <p:sldId id="291" r:id="rId7"/>
    <p:sldId id="283" r:id="rId8"/>
    <p:sldId id="284" r:id="rId9"/>
    <p:sldId id="268" r:id="rId10"/>
  </p:sldIdLst>
  <p:sldSz cx="12192000" cy="6858000"/>
  <p:notesSz cx="6797675" cy="992822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8CB7A9-1E49-4286-A302-B3DB7BBCC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8254AD5-4651-4BD4-A2F4-A7EE07910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FEB56F5-3E23-468C-9FC4-4455BA070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8F1EE93-501D-48A2-BEAD-CBC0E4FD1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880621D-62E3-4268-9ED6-BBF1A010A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864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26E599-47F2-4F46-8DA1-D27A2476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B5042A5-7B36-4F0D-894A-6F49CF4AE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0680E8F-3309-424D-9381-98B5F0D65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ECD3B96-00B3-4EC3-8A7F-AEA8CA45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71E64DE-DD02-475B-AEA0-A0517A7D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1238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5B5EED7-41F3-4C99-846B-8D6EC8C13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AD7C117-3F66-4A38-931B-E81F300E7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B7B3DA5-4B03-44DD-8EB6-627A09ED8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6DD99F8-A385-4C44-8FAE-6E6A49ABF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049AC6B-8F6E-47F9-AF0B-B7A030C72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3070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B63E27-354A-4100-B541-B94AC7090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4563E30-9651-4CBB-86D1-42CE4C3DC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B2972D0-C946-42A5-9727-47D60480D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7C85947-49EE-4EFE-8DF2-249013556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1E78794-7160-4C5E-B337-21D3D1808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7345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A9CBC5-4BCF-4664-B1B2-CACF1FA16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3E10A47-6722-49E4-ADCF-D5959A0CB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2329A61-C3A0-4774-AFBC-F60356EE2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39A69BB-5E98-4D86-AC74-F243ACF6F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760CE42-A8F3-47BF-B444-10377AC2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653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57B98A-9AAE-4E57-BC90-1ABA473FA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7A5B17-B974-49C1-9555-CDA6E1962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0FEA23C-0058-41A0-A8E9-F8DDA5D1F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BE16DF5-AE2E-480C-A366-395E6136F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4D0211D-528B-4711-92F8-3EF22E0AE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8E011C3-E2F8-489E-B2AA-4875CD87F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9585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53B04D-555D-472D-B349-FFA8891D7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3BEFB76-C15D-46B4-8771-4352BCA58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661FEF0-C02E-4260-84AB-2210198A1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54A0BE0-7311-4B45-B661-2668501617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49A5AA8-6A4C-4953-B239-F2A7EC984C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7E5AC2C-DC2E-4A21-8AA9-548730F4E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BA3F004-F7A9-40B2-B50E-9AC2031D1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36D7147-E91C-481B-8595-7463F58D4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5716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431EC4-3924-41EB-B4C3-81456089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D2AC834-A594-480F-A46E-4C15ECCD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043E5F0-1F3B-4572-8A19-BA51E7716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C485E8-DB1D-489C-B66B-03D3552AB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3699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624D89E6-A932-45EB-9CB0-E97BF38E1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4AA4B69-BFA0-45EF-8BF9-8CA15A3B0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1C6F3F-27C1-4B14-843D-4EDE5524A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088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0001C6-5329-43BD-9BD5-B9FCE7C5E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40ABC5-1189-457E-A7F4-31D5C6B11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7F789DC-C181-4A45-8666-6BB6CCE6F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189A86B-44F0-4312-85B1-07FD3AC45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15B401E-54BD-4768-89A1-80C8C9E00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E065090-F16F-4FBA-BC98-CFE42DFE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6200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8A70E4-C204-4101-8A2E-36AED46B6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7DBD5F5-0706-47A5-9F5D-95F368A1FC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BE4DDE7-EE41-4064-AC83-63FC0B7EB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0031BEA-1F80-4161-9ACF-1C8F3CBF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272ACD9-131B-4050-9A88-C276DA13B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23760DC-65CA-43BC-888C-3138AB958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1704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208AD0BD-13F0-4480-9472-6AF5A9092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9A8E0ED-D089-4B41-9D4E-C4C7295E0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58DFF1B-33E8-46CD-962B-2FADADCC63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70047FD-810D-4981-99BA-EB674CDB14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3E61FE-877F-457A-A54F-BA5CA36E1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344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8556D48-A08A-4553-8C41-2F15AC4F6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2188" y="739978"/>
            <a:ext cx="5247458" cy="2176267"/>
          </a:xfrm>
        </p:spPr>
        <p:txBody>
          <a:bodyPr>
            <a:normAutofit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Dzieje się …</a:t>
            </a:r>
            <a:b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świetlicy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82B1E1A-7E53-4F19-8C7A-29F88F5673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715" y="3836197"/>
            <a:ext cx="5334931" cy="2189214"/>
          </a:xfrm>
        </p:spPr>
        <p:txBody>
          <a:bodyPr>
            <a:normAutofit/>
          </a:bodyPr>
          <a:lstStyle/>
          <a:p>
            <a:r>
              <a:rPr lang="pl-P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Gazetka świetlicowa nr 4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26" name="Picture 2" descr="Strona domowa">
            <a:extLst>
              <a:ext uri="{FF2B5EF4-FFF2-40B4-BE49-F238E27FC236}">
                <a16:creationId xmlns:a16="http://schemas.microsoft.com/office/drawing/2014/main" id="{B05B01CA-B646-4528-A38E-2D49734580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"/>
          <a:stretch/>
        </p:blipFill>
        <p:spPr bwMode="auto"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40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osoba, wewnątrz, kolorowy, rodzina&#10;&#10;Opis wygenerowany automatycznie">
            <a:extLst>
              <a:ext uri="{FF2B5EF4-FFF2-40B4-BE49-F238E27FC236}">
                <a16:creationId xmlns:a16="http://schemas.microsoft.com/office/drawing/2014/main" id="{D162AEBA-0AE1-93DB-21DB-3CBE3782A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DD81E5F-5360-871A-7BDC-2C95181FF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Gry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zabawy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chustą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Klanza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519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C4BAF12-B777-57E4-2254-682C4845A2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35" r="1" b="38955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49458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B5AF690B-D7B2-DBC8-A7EC-F4BA323C6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232" b="315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9F32C4C-5C46-BDB7-A4D7-9BF84A3D1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Zajęcia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umuzykalniające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795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79B61E3-B12C-703F-E2AC-9D7460CD2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48" b="18985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6708955-37D0-B435-3E1B-B2A0A3026B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96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79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73E9FC8-2143-48A2-9DEE-AABBC7E30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265888"/>
          </a:xfrm>
          <a:custGeom>
            <a:avLst/>
            <a:gdLst>
              <a:gd name="connsiteX0" fmla="*/ 0 w 12188952"/>
              <a:gd name="connsiteY0" fmla="*/ 0 h 6265888"/>
              <a:gd name="connsiteX1" fmla="*/ 12188952 w 12188952"/>
              <a:gd name="connsiteY1" fmla="*/ 0 h 6265888"/>
              <a:gd name="connsiteX2" fmla="*/ 12188952 w 12188952"/>
              <a:gd name="connsiteY2" fmla="*/ 5061023 h 6265888"/>
              <a:gd name="connsiteX3" fmla="*/ 12188400 w 12188952"/>
              <a:gd name="connsiteY3" fmla="*/ 5061281 h 6265888"/>
              <a:gd name="connsiteX4" fmla="*/ 6096000 w 12188952"/>
              <a:gd name="connsiteY4" fmla="*/ 6265888 h 6265888"/>
              <a:gd name="connsiteX5" fmla="*/ 3601 w 12188952"/>
              <a:gd name="connsiteY5" fmla="*/ 5061281 h 6265888"/>
              <a:gd name="connsiteX6" fmla="*/ 0 w 12188952"/>
              <a:gd name="connsiteY6" fmla="*/ 5059596 h 62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65888">
                <a:moveTo>
                  <a:pt x="0" y="0"/>
                </a:moveTo>
                <a:lnTo>
                  <a:pt x="12188952" y="0"/>
                </a:lnTo>
                <a:lnTo>
                  <a:pt x="12188952" y="5061023"/>
                </a:lnTo>
                <a:lnTo>
                  <a:pt x="12188400" y="5061281"/>
                </a:lnTo>
                <a:cubicBezTo>
                  <a:pt x="10489511" y="5817852"/>
                  <a:pt x="8380622" y="6265888"/>
                  <a:pt x="6096000" y="6265888"/>
                </a:cubicBezTo>
                <a:cubicBezTo>
                  <a:pt x="3811379" y="6265888"/>
                  <a:pt x="1702489" y="5817852"/>
                  <a:pt x="3601" y="5061281"/>
                </a:cubicBezTo>
                <a:lnTo>
                  <a:pt x="0" y="5059596"/>
                </a:ln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B92CA37-8C8B-93EF-EE10-55E5924AD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455"/>
          <a:stretch/>
        </p:blipFill>
        <p:spPr>
          <a:xfrm>
            <a:off x="1" y="10"/>
            <a:ext cx="12192000" cy="6003842"/>
          </a:xfrm>
          <a:custGeom>
            <a:avLst/>
            <a:gdLst/>
            <a:ahLst/>
            <a:cxnLst/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65807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drzewo, zewnętrzne, łyżwiarstwo, osoba&#10;&#10;Opis wygenerowany automatycznie">
            <a:extLst>
              <a:ext uri="{FF2B5EF4-FFF2-40B4-BE49-F238E27FC236}">
                <a16:creationId xmlns:a16="http://schemas.microsoft.com/office/drawing/2014/main" id="{4F882EA8-1AFB-3068-942B-FC22B4184B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0" r="22730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3789C71-128D-6AA9-EE05-7F8FB6C32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Zajęcia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świeżym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powietrzu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7921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az 2" descr="Obraz zawierający drzewo, zewnętrzne, osoba&#10;&#10;Opis wygenerowany automatycznie">
            <a:extLst>
              <a:ext uri="{FF2B5EF4-FFF2-40B4-BE49-F238E27FC236}">
                <a16:creationId xmlns:a16="http://schemas.microsoft.com/office/drawing/2014/main" id="{24B9F21B-7B7F-13BA-0E86-99C4A8B7C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1400" y="228600"/>
            <a:ext cx="4953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75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0AB7FFF-0ECE-4F37-A25F-C879EDF72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Dziękujemy za uwagę </a:t>
            </a:r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</a:t>
            </a:r>
            <a:endParaRPr lang="en-US" sz="5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E906A44-FE92-427C-9955-227D1EAA6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2053525"/>
            <a:ext cx="7214616" cy="272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7100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27</Words>
  <Application>Microsoft Office PowerPoint</Application>
  <PresentationFormat>Panoramiczny</PresentationFormat>
  <Paragraphs>6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Motyw pakietu Office</vt:lpstr>
      <vt:lpstr>Dzieje się … w świetlicy</vt:lpstr>
      <vt:lpstr>Gry i zabawy z chustą Klanza</vt:lpstr>
      <vt:lpstr>Prezentacja programu PowerPoint</vt:lpstr>
      <vt:lpstr>Zajęcia umuzykalniające</vt:lpstr>
      <vt:lpstr>Prezentacja programu PowerPoint</vt:lpstr>
      <vt:lpstr>Prezentacja programu PowerPoint</vt:lpstr>
      <vt:lpstr>Zajęcia na świeżym powietrzu</vt:lpstr>
      <vt:lpstr>Prezentacja programu PowerPoint</vt:lpstr>
      <vt:lpstr>Dziękujemy za uwagę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Dzieje się … w świetlicy</dc:title>
  <dc:creator>Marta Brzustowska</dc:creator>
  <cp:lastModifiedBy>Marta Brzustowska</cp:lastModifiedBy>
  <cp:revision>23</cp:revision>
  <cp:lastPrinted>2021-12-10T14:01:30Z</cp:lastPrinted>
  <dcterms:created xsi:type="dcterms:W3CDTF">2021-12-10T12:35:10Z</dcterms:created>
  <dcterms:modified xsi:type="dcterms:W3CDTF">2022-06-15T13:41:12Z</dcterms:modified>
</cp:coreProperties>
</file>