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fc3953ef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fc3953ef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fc3953ef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fc3953ef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fc3953ef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fc3953ef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9428280e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9428280e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9428280e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9428280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9428280e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9428280e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736ab71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736ab71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766566e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766566e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766566ea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766566ea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402758db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402758db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402758db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402758db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402758db4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402758db4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402758db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402758db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fc3953e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fc3953e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Relationship Id="rId4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F1C232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Kartki dla naszych dziadków.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solidFill>
            <a:srgbClr val="E6913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zjednoczone siły klas 5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25125"/>
            <a:ext cx="1909801" cy="381962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289625" y="339575"/>
            <a:ext cx="1957500" cy="405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340175" y="3625425"/>
            <a:ext cx="1909800" cy="519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409475" y="3745275"/>
            <a:ext cx="575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Wojtek 5A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7061075" y="4514300"/>
            <a:ext cx="5752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179775" y="209725"/>
            <a:ext cx="127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EFEFEF"/>
                </a:solidFill>
              </a:rPr>
              <a:t>Bartosz 5C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3150" y="152400"/>
            <a:ext cx="3456824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4572000" y="429450"/>
            <a:ext cx="127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Oliwia 5A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91725"/>
            <a:ext cx="304800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2800" y="691725"/>
            <a:ext cx="5638799" cy="404913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299625" y="4444375"/>
            <a:ext cx="237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EFEFEF"/>
                </a:solidFill>
              </a:rPr>
              <a:t>Oliwier 5B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08295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/>
        </p:nvSpPr>
        <p:spPr>
          <a:xfrm>
            <a:off x="6062350" y="4484325"/>
            <a:ext cx="251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3F3F3"/>
                </a:solidFill>
              </a:rPr>
              <a:t>Wojtek 5A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/>
          <p:nvPr/>
        </p:nvSpPr>
        <p:spPr>
          <a:xfrm>
            <a:off x="169775" y="3905075"/>
            <a:ext cx="3615300" cy="10785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 txBox="1"/>
          <p:nvPr/>
        </p:nvSpPr>
        <p:spPr>
          <a:xfrm>
            <a:off x="1578000" y="4414425"/>
            <a:ext cx="198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Bianka 5A</a:t>
            </a:r>
            <a:endParaRPr/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0275" y="148475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6062725" y="355075"/>
            <a:ext cx="175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3F3F3"/>
                </a:solidFill>
              </a:rPr>
              <a:t>Dominik 5A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00" y="238400"/>
            <a:ext cx="6019077" cy="45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/>
          <p:nvPr/>
        </p:nvSpPr>
        <p:spPr>
          <a:xfrm>
            <a:off x="2648150" y="4743300"/>
            <a:ext cx="173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Konstanty 5B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078725" y="4450600"/>
            <a:ext cx="16257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Nikola 5C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827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6401900" y="4534275"/>
            <a:ext cx="116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Dawid 5B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7031125" y="4584200"/>
            <a:ext cx="177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Agata 5B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91374" y="828988"/>
            <a:ext cx="4647373" cy="34855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936300" y="599250"/>
            <a:ext cx="5752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389550" y="183475"/>
            <a:ext cx="1598100" cy="40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Zosia 5C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6372" y="248075"/>
            <a:ext cx="3485526" cy="464738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4763975" y="259675"/>
            <a:ext cx="3485400" cy="1388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6950975" y="379525"/>
            <a:ext cx="129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Kacper 5C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91700" y="-456825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964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2157275" y="4384450"/>
            <a:ext cx="22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Hania 5C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2153625" y="4524275"/>
            <a:ext cx="162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3F3F3"/>
                </a:solidFill>
              </a:rPr>
              <a:t>Nikodem 5B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827" y="152400"/>
            <a:ext cx="2721770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3915050" y="3185975"/>
            <a:ext cx="2756400" cy="1805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3933825" y="152400"/>
            <a:ext cx="2721900" cy="10887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5313275" y="4594200"/>
            <a:ext cx="134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Marek 5C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35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2596700" y="4484325"/>
            <a:ext cx="131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Hania 5A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76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6292025" y="269650"/>
            <a:ext cx="127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EFEFEF"/>
                </a:solidFill>
              </a:rPr>
              <a:t>Maja 5A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199750" y="189750"/>
            <a:ext cx="137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EFEFEF"/>
                </a:solidFill>
              </a:rPr>
              <a:t>Hubert 5C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827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/>
          <p:nvPr/>
        </p:nvSpPr>
        <p:spPr>
          <a:xfrm>
            <a:off x="3935025" y="3625425"/>
            <a:ext cx="3629100" cy="13656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5932500" y="4614175"/>
            <a:ext cx="155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3F3F3"/>
                </a:solidFill>
              </a:rPr>
              <a:t>Klaudia 5C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2237175" y="4634150"/>
            <a:ext cx="15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Tymoteusz 5A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593000" y="-4069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7071075" y="4464350"/>
            <a:ext cx="169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Błażej 5C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