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4349A-10DD-434B-B2DB-93F63414528F}" type="datetimeFigureOut">
              <a:rPr lang="pl-PL" smtClean="0"/>
              <a:t>19.11.2021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FE7B0-980C-4740-ACFF-534E86C07F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3192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4349A-10DD-434B-B2DB-93F63414528F}" type="datetimeFigureOut">
              <a:rPr lang="pl-PL" smtClean="0"/>
              <a:t>19.11.2021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FE7B0-980C-4740-ACFF-534E86C07F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5552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4349A-10DD-434B-B2DB-93F63414528F}" type="datetimeFigureOut">
              <a:rPr lang="pl-PL" smtClean="0"/>
              <a:t>19.11.2021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FE7B0-980C-4740-ACFF-534E86C07F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2100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4349A-10DD-434B-B2DB-93F63414528F}" type="datetimeFigureOut">
              <a:rPr lang="pl-PL" smtClean="0"/>
              <a:t>19.11.2021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FE7B0-980C-4740-ACFF-534E86C07F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7782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4349A-10DD-434B-B2DB-93F63414528F}" type="datetimeFigureOut">
              <a:rPr lang="pl-PL" smtClean="0"/>
              <a:t>19.11.2021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FE7B0-980C-4740-ACFF-534E86C07F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4352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4349A-10DD-434B-B2DB-93F63414528F}" type="datetimeFigureOut">
              <a:rPr lang="pl-PL" smtClean="0"/>
              <a:t>19.11.2021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FE7B0-980C-4740-ACFF-534E86C07F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4317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4349A-10DD-434B-B2DB-93F63414528F}" type="datetimeFigureOut">
              <a:rPr lang="pl-PL" smtClean="0"/>
              <a:t>19.11.2021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FE7B0-980C-4740-ACFF-534E86C07F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2509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4349A-10DD-434B-B2DB-93F63414528F}" type="datetimeFigureOut">
              <a:rPr lang="pl-PL" smtClean="0"/>
              <a:t>19.11.2021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FE7B0-980C-4740-ACFF-534E86C07F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7049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4349A-10DD-434B-B2DB-93F63414528F}" type="datetimeFigureOut">
              <a:rPr lang="pl-PL" smtClean="0"/>
              <a:t>19.11.2021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FE7B0-980C-4740-ACFF-534E86C07F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2096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4349A-10DD-434B-B2DB-93F63414528F}" type="datetimeFigureOut">
              <a:rPr lang="pl-PL" smtClean="0"/>
              <a:t>19.11.2021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FE7B0-980C-4740-ACFF-534E86C07F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1657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4349A-10DD-434B-B2DB-93F63414528F}" type="datetimeFigureOut">
              <a:rPr lang="pl-PL" smtClean="0"/>
              <a:t>19.11.2021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FE7B0-980C-4740-ACFF-534E86C07F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445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4349A-10DD-434B-B2DB-93F63414528F}" type="datetimeFigureOut">
              <a:rPr lang="pl-PL" smtClean="0"/>
              <a:t>19.11.2021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FE7B0-980C-4740-ACFF-534E86C07F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8576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11560" y="1196752"/>
            <a:ext cx="7772400" cy="1470025"/>
          </a:xfrm>
        </p:spPr>
        <p:txBody>
          <a:bodyPr/>
          <a:lstStyle/>
          <a:p>
            <a:r>
              <a:rPr lang="pl-PL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Wycieczka do </a:t>
            </a:r>
            <a:br>
              <a:rPr lang="pl-PL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pl-PL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Wioski Pod Kogutem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35696" y="2924944"/>
            <a:ext cx="5256584" cy="194421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l-PL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21 września grupa Rybki wybrała się </a:t>
            </a:r>
            <a:br>
              <a:rPr lang="pl-PL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 wycieczkę do Wioskę pod Kogutem,</a:t>
            </a:r>
          </a:p>
          <a:p>
            <a:r>
              <a:rPr lang="pl-PL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gdzie spotkała się ze zwierzątkami wiejskimi </a:t>
            </a:r>
            <a:br>
              <a:rPr lang="pl-PL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oraz egzotycznymi zamieszkującymi Mini Zoo, bawiły się na placu zabaw oraz wzięły udział </a:t>
            </a:r>
            <a:br>
              <a:rPr lang="pl-PL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 warsztatach pszczelarskich.</a:t>
            </a:r>
          </a:p>
          <a:p>
            <a:endParaRPr lang="pl-PL" sz="1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374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3" y="4149080"/>
            <a:ext cx="2376263" cy="2214205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pl-PL" sz="2000" b="1" dirty="0">
                <a:latin typeface="Arial" pitchFamily="34" charset="0"/>
                <a:cs typeface="Arial" pitchFamily="34" charset="0"/>
              </a:rPr>
              <a:t>Zdjęcie przedstawia radosne dzieci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l-PL" sz="2000" b="1" dirty="0">
                <a:latin typeface="Arial" pitchFamily="34" charset="0"/>
                <a:cs typeface="Arial" pitchFamily="34" charset="0"/>
              </a:rPr>
              <a:t>w autokarze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456" y="334699"/>
            <a:ext cx="2339752" cy="3119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25173"/>
            <a:ext cx="2261845" cy="3015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757" y="3680472"/>
            <a:ext cx="2418675" cy="2976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478210"/>
            <a:ext cx="2249798" cy="288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8597"/>
            <a:ext cx="2962275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8964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38736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latin typeface="Arial" pitchFamily="34" charset="0"/>
                <a:cs typeface="Arial" pitchFamily="34" charset="0"/>
              </a:rPr>
              <a:t>Zdjęcia przestawiają dzieci obserwujące </a:t>
            </a:r>
            <a:br>
              <a:rPr lang="pl-PL" sz="2000" b="1" dirty="0">
                <a:latin typeface="Arial" pitchFamily="34" charset="0"/>
                <a:cs typeface="Arial" pitchFamily="34" charset="0"/>
              </a:rPr>
            </a:br>
            <a:r>
              <a:rPr lang="pl-PL" sz="2000" b="1" dirty="0">
                <a:latin typeface="Arial" pitchFamily="34" charset="0"/>
                <a:cs typeface="Arial" pitchFamily="34" charset="0"/>
              </a:rPr>
              <a:t>i dokarmiające zwierzęta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88640"/>
            <a:ext cx="2322258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501008"/>
            <a:ext cx="237626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232" y="504126"/>
            <a:ext cx="2232248" cy="2976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56792"/>
            <a:ext cx="2484276" cy="2832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657955"/>
            <a:ext cx="2237968" cy="2983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49968"/>
            <a:ext cx="2376264" cy="2719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460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99792" y="116632"/>
            <a:ext cx="5832648" cy="868958"/>
          </a:xfrm>
        </p:spPr>
        <p:txBody>
          <a:bodyPr>
            <a:normAutofit/>
          </a:bodyPr>
          <a:lstStyle/>
          <a:p>
            <a:r>
              <a:rPr lang="pl-PL" sz="2000" b="1" dirty="0">
                <a:latin typeface="Arial" pitchFamily="34" charset="0"/>
                <a:cs typeface="Arial" pitchFamily="34" charset="0"/>
              </a:rPr>
              <a:t>Zdjęcie przedstawia dzieci tworzące domki </a:t>
            </a:r>
            <a:br>
              <a:rPr lang="pl-PL" sz="2000" b="1" dirty="0">
                <a:latin typeface="Arial" pitchFamily="34" charset="0"/>
                <a:cs typeface="Arial" pitchFamily="34" charset="0"/>
              </a:rPr>
            </a:br>
            <a:r>
              <a:rPr lang="pl-PL" sz="2000" b="1" dirty="0">
                <a:latin typeface="Arial" pitchFamily="34" charset="0"/>
                <a:cs typeface="Arial" pitchFamily="34" charset="0"/>
              </a:rPr>
              <a:t>dla owadów oraz bawiące się na placu zabaw</a:t>
            </a:r>
            <a:endParaRPr lang="pl-PL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912" y="1124744"/>
            <a:ext cx="3563887" cy="2672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149080"/>
            <a:ext cx="3131839" cy="2348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216024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285" y="1124744"/>
            <a:ext cx="2619291" cy="34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57658"/>
            <a:ext cx="2304256" cy="307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053867"/>
            <a:ext cx="1904477" cy="253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6339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b="1" dirty="0">
                <a:latin typeface="Arial" pitchFamily="34" charset="0"/>
                <a:cs typeface="Arial" pitchFamily="34" charset="0"/>
              </a:rPr>
              <a:t>Zdjęcie przedstawia dzieci tworzące świece z wosku </a:t>
            </a:r>
            <a:br>
              <a:rPr lang="pl-PL" sz="2000" b="1" dirty="0">
                <a:latin typeface="Arial" pitchFamily="34" charset="0"/>
                <a:cs typeface="Arial" pitchFamily="34" charset="0"/>
              </a:rPr>
            </a:br>
            <a:r>
              <a:rPr lang="pl-PL" sz="2000" b="1" dirty="0">
                <a:latin typeface="Arial" pitchFamily="34" charset="0"/>
                <a:cs typeface="Arial" pitchFamily="34" charset="0"/>
              </a:rPr>
              <a:t>i degustujące miód i pyłek pszczeli</a:t>
            </a:r>
            <a:r>
              <a:rPr lang="pl-PL" b="1" dirty="0"/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96275"/>
            <a:ext cx="2520280" cy="3360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44824"/>
            <a:ext cx="3132348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484784"/>
            <a:ext cx="2808312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612281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89</Words>
  <Application>Microsoft Office PowerPoint</Application>
  <PresentationFormat>Pokaz na ekranie (4:3)</PresentationFormat>
  <Paragraphs>8</Paragraphs>
  <Slides>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</vt:i4>
      </vt:variant>
    </vt:vector>
  </HeadingPairs>
  <TitlesOfParts>
    <vt:vector size="8" baseType="lpstr">
      <vt:lpstr>Arial</vt:lpstr>
      <vt:lpstr>Calibri</vt:lpstr>
      <vt:lpstr>Motyw pakietu Office</vt:lpstr>
      <vt:lpstr>Wycieczka do  Wioski Pod Kogutem</vt:lpstr>
      <vt:lpstr>Prezentacja programu PowerPoint</vt:lpstr>
      <vt:lpstr>Zdjęcia przestawiają dzieci obserwujące  i dokarmiające zwierzęta</vt:lpstr>
      <vt:lpstr>Zdjęcie przedstawia dzieci tworzące domki  dla owadów oraz bawiące się na placu zabaw</vt:lpstr>
      <vt:lpstr>Zdjęcie przedstawia dzieci tworzące świece z wosku  i degustujące miód i pyłek pszczeli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Pierwsze dni w przedszkolu</dc:title>
  <dc:creator>karolakwirynow2007@gmail.com</dc:creator>
  <cp:lastModifiedBy>Milena Maliszewska</cp:lastModifiedBy>
  <cp:revision>15</cp:revision>
  <dcterms:created xsi:type="dcterms:W3CDTF">2021-11-18T14:49:52Z</dcterms:created>
  <dcterms:modified xsi:type="dcterms:W3CDTF">2021-11-19T08:03:17Z</dcterms:modified>
</cp:coreProperties>
</file>