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79" r:id="rId4"/>
    <p:sldId id="282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Štýl s motívom 2 - zvýrazneni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Štýl s motívom 2 - zvýrazneni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6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FB5DA3F-8523-4CAA-A5DD-D567B32EFE55}" type="datetimeFigureOut">
              <a:rPr lang="sk-SK" smtClean="0"/>
              <a:pPr/>
              <a:t>6.4.2020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838D4DE-6F34-4438-B3FE-B313A261F5A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DA3F-8523-4CAA-A5DD-D567B32EFE55}" type="datetimeFigureOut">
              <a:rPr lang="sk-SK" smtClean="0"/>
              <a:pPr/>
              <a:t>6.4.2020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D4DE-6F34-4438-B3FE-B313A261F5A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DA3F-8523-4CAA-A5DD-D567B32EFE55}" type="datetimeFigureOut">
              <a:rPr lang="sk-SK" smtClean="0"/>
              <a:pPr/>
              <a:t>6.4.2020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D4DE-6F34-4438-B3FE-B313A261F5A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B5DA3F-8523-4CAA-A5DD-D567B32EFE55}" type="datetimeFigureOut">
              <a:rPr lang="sk-SK" smtClean="0"/>
              <a:pPr/>
              <a:t>6.4.2020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38D4DE-6F34-4438-B3FE-B313A261F5A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FB5DA3F-8523-4CAA-A5DD-D567B32EFE55}" type="datetimeFigureOut">
              <a:rPr lang="sk-SK" smtClean="0"/>
              <a:pPr/>
              <a:t>6.4.2020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838D4DE-6F34-4438-B3FE-B313A261F5A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DA3F-8523-4CAA-A5DD-D567B32EFE55}" type="datetimeFigureOut">
              <a:rPr lang="sk-SK" smtClean="0"/>
              <a:pPr/>
              <a:t>6.4.2020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D4DE-6F34-4438-B3FE-B313A261F5A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DA3F-8523-4CAA-A5DD-D567B32EFE55}" type="datetimeFigureOut">
              <a:rPr lang="sk-SK" smtClean="0"/>
              <a:pPr/>
              <a:t>6.4.2020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D4DE-6F34-4438-B3FE-B313A261F5A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B5DA3F-8523-4CAA-A5DD-D567B32EFE55}" type="datetimeFigureOut">
              <a:rPr lang="sk-SK" smtClean="0"/>
              <a:pPr/>
              <a:t>6.4.2020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38D4DE-6F34-4438-B3FE-B313A261F5A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DA3F-8523-4CAA-A5DD-D567B32EFE55}" type="datetimeFigureOut">
              <a:rPr lang="sk-SK" smtClean="0"/>
              <a:pPr/>
              <a:t>6.4.2020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D4DE-6F34-4438-B3FE-B313A261F5A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B5DA3F-8523-4CAA-A5DD-D567B32EFE55}" type="datetimeFigureOut">
              <a:rPr lang="sk-SK" smtClean="0"/>
              <a:pPr/>
              <a:t>6.4.2020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38D4DE-6F34-4438-B3FE-B313A261F5A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B5DA3F-8523-4CAA-A5DD-D567B32EFE55}" type="datetimeFigureOut">
              <a:rPr lang="sk-SK" smtClean="0"/>
              <a:pPr/>
              <a:t>6.4.2020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38D4DE-6F34-4438-B3FE-B313A261F5A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FB5DA3F-8523-4CAA-A5DD-D567B32EFE55}" type="datetimeFigureOut">
              <a:rPr lang="sk-SK" smtClean="0"/>
              <a:pPr/>
              <a:t>6.4.2020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38D4DE-6F34-4438-B3FE-B313A261F5A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rYpZplW-ZUI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91680" y="332656"/>
            <a:ext cx="7200800" cy="1894362"/>
          </a:xfrm>
        </p:spPr>
        <p:txBody>
          <a:bodyPr>
            <a:normAutofit/>
          </a:bodyPr>
          <a:lstStyle/>
          <a:p>
            <a:pPr algn="ctr"/>
            <a:r>
              <a:rPr lang="sk-SK" sz="4400" dirty="0" smtClean="0"/>
              <a:t>Správanie sa telies v kvapalinách</a:t>
            </a:r>
            <a:endParaRPr lang="sk-SK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dirty="0" smtClean="0"/>
              <a:t>Objem kvapaliny vytlačenej telesami</a:t>
            </a:r>
            <a:endParaRPr lang="sk-SK" sz="3200" dirty="0"/>
          </a:p>
        </p:txBody>
      </p:sp>
      <p:pic>
        <p:nvPicPr>
          <p:cNvPr id="7170" name="Picture 2" descr="Výsledok vyhľadávania obrázkov pre dopyt child in a ba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2214554"/>
            <a:ext cx="2928958" cy="2688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sk-SK" dirty="0" smtClean="0"/>
              <a:t>Kvapalina vytlačená telesom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14282" y="1071546"/>
            <a:ext cx="8643998" cy="5402406"/>
          </a:xfrm>
        </p:spPr>
        <p:txBody>
          <a:bodyPr>
            <a:normAutofit lnSpcReduction="10000"/>
          </a:bodyPr>
          <a:lstStyle/>
          <a:p>
            <a:r>
              <a:rPr lang="sk-SK" dirty="0"/>
              <a:t>A</a:t>
            </a:r>
            <a:r>
              <a:rPr lang="sk-SK" dirty="0" smtClean="0"/>
              <a:t>k </a:t>
            </a:r>
            <a:r>
              <a:rPr lang="sk-SK" dirty="0" smtClean="0"/>
              <a:t>ponoríme teleso do kvapaliny, jej hladina v nádobe vystúpi.</a:t>
            </a:r>
          </a:p>
          <a:p>
            <a:r>
              <a:rPr lang="sk-SK" dirty="0" smtClean="0"/>
              <a:t>Využívame to napr. pri meraní objemu odmerným valcom.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Hovoríme, že teleso kvapalinu  </a:t>
            </a:r>
            <a:r>
              <a:rPr lang="sk-SK" b="1" dirty="0" smtClean="0"/>
              <a:t>VYTLAČILO.</a:t>
            </a:r>
          </a:p>
          <a:p>
            <a:r>
              <a:rPr lang="sk-SK" dirty="0" smtClean="0"/>
              <a:t>Ak ponoríme teleso do</a:t>
            </a:r>
            <a:r>
              <a:rPr lang="sk-SK" b="1" dirty="0" smtClean="0"/>
              <a:t> plnej </a:t>
            </a:r>
            <a:r>
              <a:rPr lang="sk-SK" dirty="0" smtClean="0"/>
              <a:t>nádoby, samozrejme kvapalina vytečie. </a:t>
            </a:r>
          </a:p>
          <a:p>
            <a:r>
              <a:rPr lang="sk-SK" dirty="0" smtClean="0"/>
              <a:t>Vytečená kvapalina je tiež kvapalina vytlačená telesom.</a:t>
            </a:r>
          </a:p>
          <a:p>
            <a:r>
              <a:rPr lang="sk-SK" dirty="0">
                <a:hlinkClick r:id="rId2"/>
              </a:rPr>
              <a:t>https://www.youtube.com/watch?v=rYpZplW-ZUI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2357430"/>
            <a:ext cx="768951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Skupina 6"/>
          <p:cNvGrpSpPr/>
          <p:nvPr/>
        </p:nvGrpSpPr>
        <p:grpSpPr>
          <a:xfrm>
            <a:off x="3786182" y="2357430"/>
            <a:ext cx="785818" cy="2143140"/>
            <a:chOff x="4143372" y="2143116"/>
            <a:chExt cx="1428760" cy="3791708"/>
          </a:xfrm>
        </p:grpSpPr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43372" y="2143116"/>
              <a:ext cx="1428760" cy="3791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72000" y="4786322"/>
              <a:ext cx="428625" cy="771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Zapamätáme si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043890" cy="5545282"/>
          </a:xfrm>
        </p:spPr>
        <p:txBody>
          <a:bodyPr/>
          <a:lstStyle/>
          <a:p>
            <a:pPr marL="0" indent="0">
              <a:buNone/>
            </a:pPr>
            <a:endParaRPr lang="sk-SK" dirty="0" smtClean="0"/>
          </a:p>
          <a:p>
            <a:pPr lvl="1">
              <a:lnSpc>
                <a:spcPct val="150000"/>
              </a:lnSpc>
            </a:pPr>
            <a:r>
              <a:rPr lang="sk-SK" dirty="0" smtClean="0"/>
              <a:t>Hodnota </a:t>
            </a:r>
            <a:r>
              <a:rPr lang="sk-SK" b="1" dirty="0" smtClean="0"/>
              <a:t>objemu </a:t>
            </a:r>
            <a:r>
              <a:rPr lang="sk-SK" dirty="0" smtClean="0"/>
              <a:t>vytlačenej vody v mililitroch je ___________ ako hodnota </a:t>
            </a:r>
            <a:r>
              <a:rPr lang="sk-SK" b="1" dirty="0" smtClean="0"/>
              <a:t>hmotnosti </a:t>
            </a:r>
            <a:r>
              <a:rPr lang="sk-SK" dirty="0" smtClean="0"/>
              <a:t>vody v gramoch</a:t>
            </a:r>
            <a:r>
              <a:rPr lang="sk-SK" dirty="0" smtClean="0"/>
              <a:t>.</a:t>
            </a:r>
          </a:p>
          <a:p>
            <a:pPr marL="365760" lvl="1" indent="0">
              <a:lnSpc>
                <a:spcPct val="150000"/>
              </a:lnSpc>
              <a:buNone/>
            </a:pPr>
            <a:endParaRPr lang="sk-SK" dirty="0" smtClean="0"/>
          </a:p>
          <a:p>
            <a:pPr lvl="1">
              <a:buNone/>
            </a:pPr>
            <a:endParaRPr lang="sk-SK" dirty="0" smtClean="0"/>
          </a:p>
          <a:p>
            <a:pPr lvl="1">
              <a:lnSpc>
                <a:spcPct val="150000"/>
              </a:lnSpc>
            </a:pPr>
            <a:r>
              <a:rPr lang="sk-SK" dirty="0" smtClean="0"/>
              <a:t>Priemerná hodnota </a:t>
            </a:r>
            <a:r>
              <a:rPr lang="sk-SK" b="1" dirty="0" smtClean="0"/>
              <a:t>hmotnosti vytlačenej vod</a:t>
            </a:r>
            <a:r>
              <a:rPr lang="sk-SK" dirty="0" smtClean="0"/>
              <a:t>y je __________________________ ako </a:t>
            </a:r>
            <a:r>
              <a:rPr lang="sk-SK" b="1" dirty="0" smtClean="0"/>
              <a:t>hmotnosť plávajúceho telesa</a:t>
            </a:r>
            <a:r>
              <a:rPr lang="sk-SK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sk-SK" dirty="0" smtClean="0"/>
              <a:t>Objem ponorenej časti telesa je ________________ ako objem vody vytlačenej telesom.</a:t>
            </a:r>
          </a:p>
          <a:p>
            <a:pPr lvl="1"/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214414" y="1928802"/>
            <a:ext cx="1357322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000" b="1" dirty="0" smtClean="0"/>
              <a:t>rovnaká</a:t>
            </a:r>
            <a:endParaRPr lang="sk-SK" sz="20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3000364" y="2786058"/>
            <a:ext cx="514353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b="1" dirty="0" smtClean="0"/>
              <a:t>1 ml vody má hmotnosť 1g.</a:t>
            </a:r>
            <a:endParaRPr lang="sk-SK" sz="24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1214414" y="3861048"/>
            <a:ext cx="3286148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000" b="1" dirty="0" smtClean="0"/>
              <a:t>približne rovnaká</a:t>
            </a:r>
            <a:endParaRPr lang="sk-SK" sz="2000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5076056" y="4869160"/>
            <a:ext cx="199627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000" b="1" dirty="0" smtClean="0"/>
              <a:t>rovnaký</a:t>
            </a:r>
            <a:endParaRPr lang="sk-SK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043890" cy="5545282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sk-SK" sz="2400" dirty="0" smtClean="0"/>
              <a:t>Priemerná </a:t>
            </a:r>
            <a:r>
              <a:rPr lang="sk-SK" sz="2400" dirty="0" smtClean="0"/>
              <a:t>hodnota </a:t>
            </a:r>
            <a:r>
              <a:rPr lang="sk-SK" sz="2400" b="1" dirty="0" smtClean="0"/>
              <a:t>hmotnosti vytlačenej vod</a:t>
            </a:r>
            <a:r>
              <a:rPr lang="sk-SK" sz="2400" dirty="0" smtClean="0"/>
              <a:t>y je ______________ako </a:t>
            </a:r>
            <a:r>
              <a:rPr lang="sk-SK" sz="2400" b="1" dirty="0" smtClean="0"/>
              <a:t>hmotnosť potápajúceho sa telesa</a:t>
            </a:r>
            <a:r>
              <a:rPr lang="sk-SK" sz="2400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sk-SK" sz="2400" dirty="0" smtClean="0"/>
              <a:t>Objem potápajúceho sa telesa je ________________ ako objem vody vytlačenej telesom.</a:t>
            </a:r>
          </a:p>
          <a:p>
            <a:pPr lvl="1"/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547664" y="1484784"/>
            <a:ext cx="180989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b="1" dirty="0" smtClean="0"/>
              <a:t>menšia</a:t>
            </a:r>
            <a:endParaRPr lang="sk-SK" sz="2400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5940152" y="2636912"/>
            <a:ext cx="208823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b="1" dirty="0" smtClean="0"/>
              <a:t>rovnaký</a:t>
            </a:r>
            <a:endParaRPr lang="sk-SK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Odliatok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994</TotalTime>
  <Words>140</Words>
  <Application>Microsoft Office PowerPoint</Application>
  <PresentationFormat>Prezentácia na obrazovke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Arkáda</vt:lpstr>
      <vt:lpstr>Správanie sa telies v kvapalinách</vt:lpstr>
      <vt:lpstr>Kvapalina vytlačená telesom</vt:lpstr>
      <vt:lpstr>      Zapamätáme si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predmetu fyzika</dc:title>
  <dc:creator>Pedagog</dc:creator>
  <cp:lastModifiedBy>CABOVSKA</cp:lastModifiedBy>
  <cp:revision>173</cp:revision>
  <dcterms:created xsi:type="dcterms:W3CDTF">2016-09-07T07:49:12Z</dcterms:created>
  <dcterms:modified xsi:type="dcterms:W3CDTF">2020-04-06T11:31:13Z</dcterms:modified>
</cp:coreProperties>
</file>