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</a:rPr>
              <a:t>Banská Bystrica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Ema Augustínová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0221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Banská Bystrica s okolím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r>
              <a:rPr lang="sk-SK" sz="2000" dirty="0" smtClean="0"/>
              <a:t>Toto územie sa nazýva aj </a:t>
            </a:r>
            <a:r>
              <a:rPr lang="sk-SK" sz="2000" dirty="0" err="1" smtClean="0"/>
              <a:t>Horehronie</a:t>
            </a:r>
            <a:endParaRPr lang="sk-SK" sz="2000" dirty="0" smtClean="0"/>
          </a:p>
          <a:p>
            <a:r>
              <a:rPr lang="sk-SK" sz="2000" dirty="0" smtClean="0"/>
              <a:t>Na severe ho ohraničujú Nízke Tatry, na juhu Poľana</a:t>
            </a:r>
          </a:p>
          <a:p>
            <a:r>
              <a:rPr lang="sk-SK" sz="2000" dirty="0" smtClean="0"/>
              <a:t>Leží v údolí rieky Hron</a:t>
            </a:r>
          </a:p>
          <a:p>
            <a:endParaRPr lang="sk-SK" sz="2000" dirty="0" smtClean="0"/>
          </a:p>
          <a:p>
            <a:endParaRPr lang="sk-SK" dirty="0"/>
          </a:p>
        </p:txBody>
      </p:sp>
      <p:pic>
        <p:nvPicPr>
          <p:cNvPr id="1026" name="Picture 2" descr="Banská Bystrica (okres)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18" y="2996952"/>
            <a:ext cx="5328592" cy="32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Banská Bystrica</a:t>
            </a:r>
            <a:endParaRPr lang="sk-SK" sz="3200" dirty="0"/>
          </a:p>
        </p:txBody>
      </p:sp>
      <p:pic>
        <p:nvPicPr>
          <p:cNvPr id="7" name="Zástupný symbol obrázka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r="11927"/>
          <a:stretch>
            <a:fillRect/>
          </a:stretch>
        </p:blipFill>
        <p:spPr>
          <a:xfrm>
            <a:off x="1692275" y="2349500"/>
            <a:ext cx="5486400" cy="3962400"/>
          </a:xfrm>
        </p:spPr>
      </p:pic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611560" y="1124744"/>
            <a:ext cx="8136904" cy="96606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sk-SK" sz="8000" dirty="0" smtClean="0"/>
              <a:t>Leží </a:t>
            </a:r>
            <a:r>
              <a:rPr lang="sk-SK" sz="8000" dirty="0"/>
              <a:t>na severozápade Banskobystrického kraja a na krajnom západe </a:t>
            </a:r>
            <a:r>
              <a:rPr lang="sk-SK" sz="8000" b="1" dirty="0" err="1"/>
              <a:t>Horehronia</a:t>
            </a:r>
            <a:r>
              <a:rPr lang="sk-SK" sz="8000" dirty="0"/>
              <a:t>. V Banskej Bystrici sídli Univerzita Matej Bela a Akadémia umení. Prekrásne okolie, do ktorého je mesto zasadené, ponúka mnoho možností aktívneho trávenia voľného času. </a:t>
            </a:r>
          </a:p>
          <a:p>
            <a:pPr algn="just"/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3362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Harmanecká jaskyňa</a:t>
            </a:r>
            <a:endParaRPr lang="sk-SK" sz="3200" dirty="0"/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>
          <a:xfrm>
            <a:off x="1691680" y="2636912"/>
            <a:ext cx="5486400" cy="3962400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half" idx="2"/>
          </p:nvPr>
        </p:nvSpPr>
        <p:spPr>
          <a:xfrm>
            <a:off x="467544" y="1166786"/>
            <a:ext cx="8064896" cy="966069"/>
          </a:xfrm>
        </p:spPr>
        <p:txBody>
          <a:bodyPr>
            <a:noAutofit/>
          </a:bodyPr>
          <a:lstStyle/>
          <a:p>
            <a:pPr algn="just"/>
            <a:r>
              <a:rPr lang="sk-SK" sz="2000" dirty="0"/>
              <a:t>Pozoruhodným vznikom podzemných priestorov, mohutnými </a:t>
            </a:r>
            <a:r>
              <a:rPr lang="sk-SK" sz="2000" dirty="0" err="1"/>
              <a:t>rútivými</a:t>
            </a:r>
            <a:r>
              <a:rPr lang="sk-SK" sz="2000" dirty="0"/>
              <a:t> dómami, mimoriadne bohatým výskytom mäkkého </a:t>
            </a:r>
            <a:r>
              <a:rPr lang="sk-SK" sz="2000" dirty="0" err="1"/>
              <a:t>sintra</a:t>
            </a:r>
            <a:r>
              <a:rPr lang="sk-SK" sz="2000" dirty="0"/>
              <a:t> i množstvom zimujúcich netopierov sa Harmanecká jaskyňa radí medzi najvýznamnejšie jaskyne na Slovensku.</a:t>
            </a:r>
          </a:p>
        </p:txBody>
      </p:sp>
    </p:spTree>
    <p:extLst>
      <p:ext uri="{BB962C8B-B14F-4D97-AF65-F5344CB8AC3E}">
        <p14:creationId xmlns:p14="http://schemas.microsoft.com/office/powerpoint/2010/main" val="15577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Poľana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type="body" sz="half" idx="2"/>
          </p:nvPr>
        </p:nvSpPr>
        <p:spPr>
          <a:xfrm>
            <a:off x="755576" y="1166786"/>
            <a:ext cx="7848872" cy="966069"/>
          </a:xfrm>
        </p:spPr>
        <p:txBody>
          <a:bodyPr>
            <a:noAutofit/>
          </a:bodyPr>
          <a:lstStyle/>
          <a:p>
            <a:pPr algn="just"/>
            <a:r>
              <a:rPr lang="sk-SK" sz="2000" dirty="0" smtClean="0"/>
              <a:t>Je ohraničené Zvolenskou kotlinou a </a:t>
            </a:r>
            <a:r>
              <a:rPr lang="sk-SK" sz="2000" dirty="0" err="1" smtClean="0"/>
              <a:t>Veporskými</a:t>
            </a:r>
            <a:r>
              <a:rPr lang="sk-SK" sz="2000" dirty="0" smtClean="0"/>
              <a:t> vrchmi. Z </a:t>
            </a:r>
            <a:r>
              <a:rPr lang="sk-SK" sz="2000" dirty="0" err="1" smtClean="0"/>
              <a:t>Podpoľania</a:t>
            </a:r>
            <a:r>
              <a:rPr lang="sk-SK" sz="2000" dirty="0" smtClean="0"/>
              <a:t> pochádza jedinečný nástroj fujara. Poľana je sopečné pohorie. Najvyšší vrch je Hrb.</a:t>
            </a:r>
            <a:endParaRPr lang="sk-SK" sz="2000" dirty="0"/>
          </a:p>
        </p:txBody>
      </p:sp>
      <p:pic>
        <p:nvPicPr>
          <p:cNvPr id="9" name="Zástupný symbol obrázka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r="11115"/>
          <a:stretch>
            <a:fillRect/>
          </a:stretch>
        </p:blipFill>
        <p:spPr>
          <a:xfrm>
            <a:off x="539552" y="2924944"/>
            <a:ext cx="4005926" cy="2893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600400" cy="2894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Nízke Tatry</a:t>
            </a:r>
            <a:endParaRPr lang="sk-SK" sz="3200" dirty="0"/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r="5346"/>
          <a:stretch>
            <a:fillRect/>
          </a:stretch>
        </p:blipFill>
        <p:spPr>
          <a:xfrm>
            <a:off x="1908175" y="2492375"/>
            <a:ext cx="5486400" cy="3962400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half" idx="2"/>
          </p:nvPr>
        </p:nvSpPr>
        <p:spPr>
          <a:xfrm>
            <a:off x="683568" y="1166786"/>
            <a:ext cx="7992888" cy="966069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2000" dirty="0" smtClean="0"/>
              <a:t>V okolí Banskej Bystrice sa nachádza aj pohorie Nízke Tatry. Najvyšší kopec je Ďumbier. Ďalšími turistickými cieľmi sú aj Chopok a Kráľova hoľa.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2832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err="1" smtClean="0"/>
              <a:t>Ľupčiansky</a:t>
            </a:r>
            <a:r>
              <a:rPr lang="sk-SK" sz="3200" dirty="0" smtClean="0"/>
              <a:t> hrad</a:t>
            </a:r>
            <a:endParaRPr lang="sk-SK" sz="3200" dirty="0"/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r="5755"/>
          <a:stretch>
            <a:fillRect/>
          </a:stretch>
        </p:blipFill>
        <p:spPr>
          <a:xfrm>
            <a:off x="1043608" y="2132856"/>
            <a:ext cx="6768752" cy="4320479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259632" y="1166786"/>
            <a:ext cx="6408712" cy="67803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k-SK" sz="2000" b="1" dirty="0" err="1"/>
              <a:t>Ľupčiansky</a:t>
            </a:r>
            <a:r>
              <a:rPr lang="sk-SK" sz="2000" b="1" dirty="0"/>
              <a:t> hrad</a:t>
            </a:r>
            <a:r>
              <a:rPr lang="sk-SK" sz="2000" dirty="0"/>
              <a:t> je </a:t>
            </a:r>
            <a:r>
              <a:rPr lang="sk-SK" sz="2000" dirty="0" smtClean="0"/>
              <a:t>hrad na </a:t>
            </a:r>
            <a:r>
              <a:rPr lang="sk-SK" sz="2000" dirty="0" err="1" smtClean="0"/>
              <a:t>Horehroní</a:t>
            </a:r>
            <a:r>
              <a:rPr lang="sk-SK" sz="2000" dirty="0" smtClean="0"/>
              <a:t>, </a:t>
            </a:r>
            <a:r>
              <a:rPr lang="sk-SK" sz="2000" dirty="0"/>
              <a:t>nachádzajúci sa nad obcou Slovenská Ľupča. Je to národná kultúrna </a:t>
            </a:r>
            <a:r>
              <a:rPr lang="sk-SK" sz="2000" dirty="0" smtClean="0"/>
              <a:t>pamiatka.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2477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2050" name="Picture 2" descr="All-Slovakia Fujara Show - Slovakia.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07045"/>
            <a:ext cx="3744416" cy="4733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Medveď hnedý | HOROU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6" y="2955779"/>
            <a:ext cx="424847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74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179</Words>
  <Application>Microsoft Office PowerPoint</Application>
  <PresentationFormat>Prezentácia na obrazovke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Book Antiqua</vt:lpstr>
      <vt:lpstr>Lucida Sans</vt:lpstr>
      <vt:lpstr>Wingdings</vt:lpstr>
      <vt:lpstr>Wingdings 2</vt:lpstr>
      <vt:lpstr>Wingdings 3</vt:lpstr>
      <vt:lpstr>Špička</vt:lpstr>
      <vt:lpstr>Banská Bystrica</vt:lpstr>
      <vt:lpstr>Banská Bystrica s okolím</vt:lpstr>
      <vt:lpstr>Banská Bystrica</vt:lpstr>
      <vt:lpstr>Harmanecká jaskyňa</vt:lpstr>
      <vt:lpstr>Poľana</vt:lpstr>
      <vt:lpstr>Nízke Tatry</vt:lpstr>
      <vt:lpstr>Ľupčiansky hrad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Banská Bystrica</dc:title>
  <dc:creator>sasa</dc:creator>
  <cp:lastModifiedBy>andrea.karchutnak@gmail.com</cp:lastModifiedBy>
  <cp:revision>23</cp:revision>
  <dcterms:created xsi:type="dcterms:W3CDTF">2020-03-31T14:13:32Z</dcterms:created>
  <dcterms:modified xsi:type="dcterms:W3CDTF">2020-04-02T16:37:31Z</dcterms:modified>
</cp:coreProperties>
</file>