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0" r:id="rId4"/>
    <p:sldId id="258"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5" d="100"/>
          <a:sy n="115" d="100"/>
        </p:scale>
        <p:origin x="3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sk-SK"/>
              <a:t>Kliknutím upravte štýl predlohy nadpisu</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65F7D17-4567-4FC5-BC7B-C80BD94A63B1}" type="datetimeFigureOut">
              <a:rPr lang="sk-SK" smtClean="0"/>
              <a:t>4. 5. 2020</a:t>
            </a:fld>
            <a:endParaRPr lang="sk-SK"/>
          </a:p>
        </p:txBody>
      </p:sp>
      <p:sp>
        <p:nvSpPr>
          <p:cNvPr id="5" name="Footer Placeholder 4"/>
          <p:cNvSpPr>
            <a:spLocks noGrp="1"/>
          </p:cNvSpPr>
          <p:nvPr>
            <p:ph type="ftr" sz="quarter" idx="11"/>
          </p:nvPr>
        </p:nvSpPr>
        <p:spPr>
          <a:xfrm>
            <a:off x="1371600" y="4323845"/>
            <a:ext cx="6400800" cy="365125"/>
          </a:xfrm>
        </p:spPr>
        <p:txBody>
          <a:bodyPr/>
          <a:lstStyle/>
          <a:p>
            <a:endParaRPr lang="sk-SK"/>
          </a:p>
        </p:txBody>
      </p:sp>
      <p:sp>
        <p:nvSpPr>
          <p:cNvPr id="6" name="Slide Number Placeholder 5"/>
          <p:cNvSpPr>
            <a:spLocks noGrp="1"/>
          </p:cNvSpPr>
          <p:nvPr>
            <p:ph type="sldNum" sz="quarter" idx="12"/>
          </p:nvPr>
        </p:nvSpPr>
        <p:spPr>
          <a:xfrm>
            <a:off x="8077200" y="1430866"/>
            <a:ext cx="2743200" cy="365125"/>
          </a:xfrm>
        </p:spPr>
        <p:txBody>
          <a:bodyPr/>
          <a:lstStyle/>
          <a:p>
            <a:fld id="{59EB3D68-BB73-4025-B3A8-4918047BC6CA}" type="slidenum">
              <a:rPr lang="sk-SK" smtClean="0"/>
              <a:t>‹#›</a:t>
            </a:fld>
            <a:endParaRPr lang="sk-SK"/>
          </a:p>
        </p:txBody>
      </p:sp>
    </p:spTree>
    <p:extLst>
      <p:ext uri="{BB962C8B-B14F-4D97-AF65-F5344CB8AC3E}">
        <p14:creationId xmlns:p14="http://schemas.microsoft.com/office/powerpoint/2010/main" val="1585654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F65F7D17-4567-4FC5-BC7B-C80BD94A63B1}" type="datetimeFigureOut">
              <a:rPr lang="sk-SK" smtClean="0"/>
              <a:t>4. 5. 2020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59EB3D68-BB73-4025-B3A8-4918047BC6CA}" type="slidenum">
              <a:rPr lang="sk-SK" smtClean="0"/>
              <a:t>‹#›</a:t>
            </a:fld>
            <a:endParaRPr lang="sk-SK"/>
          </a:p>
        </p:txBody>
      </p:sp>
    </p:spTree>
    <p:extLst>
      <p:ext uri="{BB962C8B-B14F-4D97-AF65-F5344CB8AC3E}">
        <p14:creationId xmlns:p14="http://schemas.microsoft.com/office/powerpoint/2010/main" val="211917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ázov a popis">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sk-SK"/>
              <a:t>Kliknutím upravte štýl predlohy nadpisu</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65F7D17-4567-4FC5-BC7B-C80BD94A63B1}" type="datetimeFigureOut">
              <a:rPr lang="sk-SK" smtClean="0"/>
              <a:t>4. 5. 2020</a:t>
            </a:fld>
            <a:endParaRPr lang="sk-SK"/>
          </a:p>
        </p:txBody>
      </p:sp>
      <p:sp>
        <p:nvSpPr>
          <p:cNvPr id="6" name="Footer Placeholder 5"/>
          <p:cNvSpPr>
            <a:spLocks noGrp="1"/>
          </p:cNvSpPr>
          <p:nvPr>
            <p:ph type="ftr" sz="quarter" idx="11"/>
          </p:nvPr>
        </p:nvSpPr>
        <p:spPr>
          <a:xfrm>
            <a:off x="685800" y="379941"/>
            <a:ext cx="6991492" cy="365125"/>
          </a:xfrm>
        </p:spPr>
        <p:txBody>
          <a:bodyPr/>
          <a:lstStyle/>
          <a:p>
            <a:endParaRPr lang="sk-SK"/>
          </a:p>
        </p:txBody>
      </p:sp>
      <p:sp>
        <p:nvSpPr>
          <p:cNvPr id="7" name="Slide Number Placeholder 6"/>
          <p:cNvSpPr>
            <a:spLocks noGrp="1"/>
          </p:cNvSpPr>
          <p:nvPr>
            <p:ph type="sldNum" sz="quarter" idx="12"/>
          </p:nvPr>
        </p:nvSpPr>
        <p:spPr>
          <a:xfrm>
            <a:off x="10862452" y="381000"/>
            <a:ext cx="643748" cy="365125"/>
          </a:xfrm>
        </p:spPr>
        <p:txBody>
          <a:bodyPr/>
          <a:lstStyle/>
          <a:p>
            <a:fld id="{59EB3D68-BB73-4025-B3A8-4918047BC6CA}" type="slidenum">
              <a:rPr lang="sk-SK" smtClean="0"/>
              <a:t>‹#›</a:t>
            </a:fld>
            <a:endParaRPr lang="sk-SK"/>
          </a:p>
        </p:txBody>
      </p:sp>
    </p:spTree>
    <p:extLst>
      <p:ext uri="{BB962C8B-B14F-4D97-AF65-F5344CB8AC3E}">
        <p14:creationId xmlns:p14="http://schemas.microsoft.com/office/powerpoint/2010/main" val="1506502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onuka s popisom">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sk-SK"/>
              <a:t>Kliknutím upravte štýl predlohy nadpisu</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65F7D17-4567-4FC5-BC7B-C80BD94A63B1}" type="datetimeFigureOut">
              <a:rPr lang="sk-SK" smtClean="0"/>
              <a:t>4. 5. 2020</a:t>
            </a:fld>
            <a:endParaRPr lang="sk-SK"/>
          </a:p>
        </p:txBody>
      </p:sp>
      <p:sp>
        <p:nvSpPr>
          <p:cNvPr id="6" name="Footer Placeholder 5"/>
          <p:cNvSpPr>
            <a:spLocks noGrp="1"/>
          </p:cNvSpPr>
          <p:nvPr>
            <p:ph type="ftr" sz="quarter" idx="11"/>
          </p:nvPr>
        </p:nvSpPr>
        <p:spPr>
          <a:xfrm>
            <a:off x="685800" y="379941"/>
            <a:ext cx="6991492" cy="365125"/>
          </a:xfrm>
        </p:spPr>
        <p:txBody>
          <a:bodyPr/>
          <a:lstStyle/>
          <a:p>
            <a:endParaRPr lang="sk-SK"/>
          </a:p>
        </p:txBody>
      </p:sp>
      <p:sp>
        <p:nvSpPr>
          <p:cNvPr id="7" name="Slide Number Placeholder 6"/>
          <p:cNvSpPr>
            <a:spLocks noGrp="1"/>
          </p:cNvSpPr>
          <p:nvPr>
            <p:ph type="sldNum" sz="quarter" idx="12"/>
          </p:nvPr>
        </p:nvSpPr>
        <p:spPr>
          <a:xfrm>
            <a:off x="10862452" y="381000"/>
            <a:ext cx="643748" cy="365125"/>
          </a:xfrm>
        </p:spPr>
        <p:txBody>
          <a:bodyPr/>
          <a:lstStyle/>
          <a:p>
            <a:fld id="{59EB3D68-BB73-4025-B3A8-4918047BC6CA}" type="slidenum">
              <a:rPr lang="sk-SK" smtClean="0"/>
              <a:t>‹#›</a:t>
            </a:fld>
            <a:endParaRPr lang="sk-SK"/>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22020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s názvom">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sk-SK"/>
              <a:t>Kliknutím upravte štýl predlohy nadpisu</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65F7D17-4567-4FC5-BC7B-C80BD94A63B1}" type="datetimeFigureOut">
              <a:rPr lang="sk-SK" smtClean="0"/>
              <a:t>4. 5. 2020</a:t>
            </a:fld>
            <a:endParaRPr lang="sk-SK"/>
          </a:p>
        </p:txBody>
      </p:sp>
      <p:sp>
        <p:nvSpPr>
          <p:cNvPr id="6" name="Footer Placeholder 5"/>
          <p:cNvSpPr>
            <a:spLocks noGrp="1"/>
          </p:cNvSpPr>
          <p:nvPr>
            <p:ph type="ftr" sz="quarter" idx="11"/>
          </p:nvPr>
        </p:nvSpPr>
        <p:spPr>
          <a:xfrm>
            <a:off x="685800" y="378883"/>
            <a:ext cx="6991492" cy="365125"/>
          </a:xfrm>
        </p:spPr>
        <p:txBody>
          <a:bodyPr/>
          <a:lstStyle/>
          <a:p>
            <a:endParaRPr lang="sk-SK"/>
          </a:p>
        </p:txBody>
      </p:sp>
      <p:sp>
        <p:nvSpPr>
          <p:cNvPr id="7" name="Slide Number Placeholder 6"/>
          <p:cNvSpPr>
            <a:spLocks noGrp="1"/>
          </p:cNvSpPr>
          <p:nvPr>
            <p:ph type="sldNum" sz="quarter" idx="12"/>
          </p:nvPr>
        </p:nvSpPr>
        <p:spPr>
          <a:xfrm>
            <a:off x="10862452" y="381000"/>
            <a:ext cx="643748" cy="365125"/>
          </a:xfrm>
        </p:spPr>
        <p:txBody>
          <a:bodyPr/>
          <a:lstStyle/>
          <a:p>
            <a:fld id="{59EB3D68-BB73-4025-B3A8-4918047BC6CA}" type="slidenum">
              <a:rPr lang="sk-SK" smtClean="0"/>
              <a:t>‹#›</a:t>
            </a:fld>
            <a:endParaRPr lang="sk-SK"/>
          </a:p>
        </p:txBody>
      </p:sp>
    </p:spTree>
    <p:extLst>
      <p:ext uri="{BB962C8B-B14F-4D97-AF65-F5344CB8AC3E}">
        <p14:creationId xmlns:p14="http://schemas.microsoft.com/office/powerpoint/2010/main" val="1126124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sk-SK"/>
              <a:t>Kliknutím upravte štýl predlohy nadpisu</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3" name="Date Placeholder 2"/>
          <p:cNvSpPr>
            <a:spLocks noGrp="1"/>
          </p:cNvSpPr>
          <p:nvPr>
            <p:ph type="dt" sz="half" idx="10"/>
          </p:nvPr>
        </p:nvSpPr>
        <p:spPr/>
        <p:txBody>
          <a:bodyPr/>
          <a:lstStyle/>
          <a:p>
            <a:fld id="{F65F7D17-4567-4FC5-BC7B-C80BD94A63B1}" type="datetimeFigureOut">
              <a:rPr lang="sk-SK" smtClean="0"/>
              <a:t>4. 5. 2020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59EB3D68-BB73-4025-B3A8-4918047BC6CA}" type="slidenum">
              <a:rPr lang="sk-SK" smtClean="0"/>
              <a:t>‹#›</a:t>
            </a:fld>
            <a:endParaRPr lang="sk-SK"/>
          </a:p>
        </p:txBody>
      </p:sp>
    </p:spTree>
    <p:extLst>
      <p:ext uri="{BB962C8B-B14F-4D97-AF65-F5344CB8AC3E}">
        <p14:creationId xmlns:p14="http://schemas.microsoft.com/office/powerpoint/2010/main" val="1190809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sk-SK"/>
              <a:t>Kliknutím upravte štýl predlohy nadpisu</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3" name="Date Placeholder 2"/>
          <p:cNvSpPr>
            <a:spLocks noGrp="1"/>
          </p:cNvSpPr>
          <p:nvPr>
            <p:ph type="dt" sz="half" idx="10"/>
          </p:nvPr>
        </p:nvSpPr>
        <p:spPr/>
        <p:txBody>
          <a:bodyPr/>
          <a:lstStyle/>
          <a:p>
            <a:fld id="{F65F7D17-4567-4FC5-BC7B-C80BD94A63B1}" type="datetimeFigureOut">
              <a:rPr lang="sk-SK" smtClean="0"/>
              <a:t>4. 5. 2020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59EB3D68-BB73-4025-B3A8-4918047BC6CA}" type="slidenum">
              <a:rPr lang="sk-SK" smtClean="0"/>
              <a:t>‹#›</a:t>
            </a:fld>
            <a:endParaRPr lang="sk-SK"/>
          </a:p>
        </p:txBody>
      </p:sp>
    </p:spTree>
    <p:extLst>
      <p:ext uri="{BB962C8B-B14F-4D97-AF65-F5344CB8AC3E}">
        <p14:creationId xmlns:p14="http://schemas.microsoft.com/office/powerpoint/2010/main" val="151861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F65F7D17-4567-4FC5-BC7B-C80BD94A63B1}" type="datetimeFigureOut">
              <a:rPr lang="sk-SK" smtClean="0"/>
              <a:t>4. 5. 2020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59EB3D68-BB73-4025-B3A8-4918047BC6CA}" type="slidenum">
              <a:rPr lang="sk-SK" smtClean="0"/>
              <a:t>‹#›</a:t>
            </a:fld>
            <a:endParaRPr lang="sk-SK"/>
          </a:p>
        </p:txBody>
      </p:sp>
    </p:spTree>
    <p:extLst>
      <p:ext uri="{BB962C8B-B14F-4D97-AF65-F5344CB8AC3E}">
        <p14:creationId xmlns:p14="http://schemas.microsoft.com/office/powerpoint/2010/main" val="2610324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65F7D17-4567-4FC5-BC7B-C80BD94A63B1}" type="datetimeFigureOut">
              <a:rPr lang="sk-SK" smtClean="0"/>
              <a:t>4. 5. 2020</a:t>
            </a:fld>
            <a:endParaRPr lang="sk-SK"/>
          </a:p>
        </p:txBody>
      </p:sp>
      <p:sp>
        <p:nvSpPr>
          <p:cNvPr id="5" name="Footer Placeholder 4"/>
          <p:cNvSpPr>
            <a:spLocks noGrp="1"/>
          </p:cNvSpPr>
          <p:nvPr>
            <p:ph type="ftr" sz="quarter" idx="11"/>
          </p:nvPr>
        </p:nvSpPr>
        <p:spPr>
          <a:xfrm>
            <a:off x="685800" y="381000"/>
            <a:ext cx="6991492" cy="365125"/>
          </a:xfrm>
        </p:spPr>
        <p:txBody>
          <a:bodyPr/>
          <a:lstStyle/>
          <a:p>
            <a:endParaRPr lang="sk-SK"/>
          </a:p>
        </p:txBody>
      </p:sp>
      <p:sp>
        <p:nvSpPr>
          <p:cNvPr id="6" name="Slide Number Placeholder 5"/>
          <p:cNvSpPr>
            <a:spLocks noGrp="1"/>
          </p:cNvSpPr>
          <p:nvPr>
            <p:ph type="sldNum" sz="quarter" idx="12"/>
          </p:nvPr>
        </p:nvSpPr>
        <p:spPr>
          <a:xfrm>
            <a:off x="10862452" y="381000"/>
            <a:ext cx="643748" cy="365125"/>
          </a:xfrm>
        </p:spPr>
        <p:txBody>
          <a:bodyPr/>
          <a:lstStyle/>
          <a:p>
            <a:fld id="{59EB3D68-BB73-4025-B3A8-4918047BC6CA}" type="slidenum">
              <a:rPr lang="sk-SK" smtClean="0"/>
              <a:t>‹#›</a:t>
            </a:fld>
            <a:endParaRPr lang="sk-SK"/>
          </a:p>
        </p:txBody>
      </p:sp>
    </p:spTree>
    <p:extLst>
      <p:ext uri="{BB962C8B-B14F-4D97-AF65-F5344CB8AC3E}">
        <p14:creationId xmlns:p14="http://schemas.microsoft.com/office/powerpoint/2010/main" val="3221791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F65F7D17-4567-4FC5-BC7B-C80BD94A63B1}" type="datetimeFigureOut">
              <a:rPr lang="sk-SK" smtClean="0"/>
              <a:t>4. 5. 2020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59EB3D68-BB73-4025-B3A8-4918047BC6CA}" type="slidenum">
              <a:rPr lang="sk-SK" smtClean="0"/>
              <a:t>‹#›</a:t>
            </a:fld>
            <a:endParaRPr lang="sk-SK"/>
          </a:p>
        </p:txBody>
      </p:sp>
    </p:spTree>
    <p:extLst>
      <p:ext uri="{BB962C8B-B14F-4D97-AF65-F5344CB8AC3E}">
        <p14:creationId xmlns:p14="http://schemas.microsoft.com/office/powerpoint/2010/main" val="367487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sk-SK"/>
              <a:t>Kliknutím upravte štýl predlohy nadpisu</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65F7D17-4567-4FC5-BC7B-C80BD94A63B1}" type="datetimeFigureOut">
              <a:rPr lang="sk-SK" smtClean="0"/>
              <a:t>4. 5. 2020</a:t>
            </a:fld>
            <a:endParaRPr lang="sk-SK"/>
          </a:p>
        </p:txBody>
      </p:sp>
      <p:sp>
        <p:nvSpPr>
          <p:cNvPr id="5" name="Footer Placeholder 4"/>
          <p:cNvSpPr>
            <a:spLocks noGrp="1"/>
          </p:cNvSpPr>
          <p:nvPr>
            <p:ph type="ftr" sz="quarter" idx="11"/>
          </p:nvPr>
        </p:nvSpPr>
        <p:spPr>
          <a:xfrm>
            <a:off x="685800" y="381001"/>
            <a:ext cx="6991492" cy="364065"/>
          </a:xfrm>
        </p:spPr>
        <p:txBody>
          <a:bodyPr/>
          <a:lstStyle/>
          <a:p>
            <a:endParaRPr lang="sk-SK"/>
          </a:p>
        </p:txBody>
      </p:sp>
      <p:sp>
        <p:nvSpPr>
          <p:cNvPr id="6" name="Slide Number Placeholder 5"/>
          <p:cNvSpPr>
            <a:spLocks noGrp="1"/>
          </p:cNvSpPr>
          <p:nvPr>
            <p:ph type="sldNum" sz="quarter" idx="12"/>
          </p:nvPr>
        </p:nvSpPr>
        <p:spPr>
          <a:xfrm>
            <a:off x="10862452" y="381000"/>
            <a:ext cx="643748" cy="365125"/>
          </a:xfrm>
        </p:spPr>
        <p:txBody>
          <a:bodyPr/>
          <a:lstStyle/>
          <a:p>
            <a:fld id="{59EB3D68-BB73-4025-B3A8-4918047BC6CA}" type="slidenum">
              <a:rPr lang="sk-SK" smtClean="0"/>
              <a:t>‹#›</a:t>
            </a:fld>
            <a:endParaRPr lang="sk-SK"/>
          </a:p>
        </p:txBody>
      </p:sp>
    </p:spTree>
    <p:extLst>
      <p:ext uri="{BB962C8B-B14F-4D97-AF65-F5344CB8AC3E}">
        <p14:creationId xmlns:p14="http://schemas.microsoft.com/office/powerpoint/2010/main" val="378169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F65F7D17-4567-4FC5-BC7B-C80BD94A63B1}" type="datetimeFigureOut">
              <a:rPr lang="sk-SK" smtClean="0"/>
              <a:t>4. 5. 2020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59EB3D68-BB73-4025-B3A8-4918047BC6CA}" type="slidenum">
              <a:rPr lang="sk-SK" smtClean="0"/>
              <a:t>‹#›</a:t>
            </a:fld>
            <a:endParaRPr lang="sk-SK"/>
          </a:p>
        </p:txBody>
      </p:sp>
    </p:spTree>
    <p:extLst>
      <p:ext uri="{BB962C8B-B14F-4D97-AF65-F5344CB8AC3E}">
        <p14:creationId xmlns:p14="http://schemas.microsoft.com/office/powerpoint/2010/main" val="269637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685800" y="3132666"/>
            <a:ext cx="5311775" cy="3086019"/>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6172200" y="3132666"/>
            <a:ext cx="5334000" cy="3086019"/>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F65F7D17-4567-4FC5-BC7B-C80BD94A63B1}" type="datetimeFigureOut">
              <a:rPr lang="sk-SK" smtClean="0"/>
              <a:t>4. 5. 2020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59EB3D68-BB73-4025-B3A8-4918047BC6CA}" type="slidenum">
              <a:rPr lang="sk-SK" smtClean="0"/>
              <a:t>‹#›</a:t>
            </a:fld>
            <a:endParaRPr lang="sk-SK"/>
          </a:p>
        </p:txBody>
      </p:sp>
    </p:spTree>
    <p:extLst>
      <p:ext uri="{BB962C8B-B14F-4D97-AF65-F5344CB8AC3E}">
        <p14:creationId xmlns:p14="http://schemas.microsoft.com/office/powerpoint/2010/main" val="3333469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F65F7D17-4567-4FC5-BC7B-C80BD94A63B1}" type="datetimeFigureOut">
              <a:rPr lang="sk-SK" smtClean="0"/>
              <a:t>4. 5. 2020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59EB3D68-BB73-4025-B3A8-4918047BC6CA}" type="slidenum">
              <a:rPr lang="sk-SK" smtClean="0"/>
              <a:t>‹#›</a:t>
            </a:fld>
            <a:endParaRPr lang="sk-SK"/>
          </a:p>
        </p:txBody>
      </p:sp>
    </p:spTree>
    <p:extLst>
      <p:ext uri="{BB962C8B-B14F-4D97-AF65-F5344CB8AC3E}">
        <p14:creationId xmlns:p14="http://schemas.microsoft.com/office/powerpoint/2010/main" val="2647810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F7D17-4567-4FC5-BC7B-C80BD94A63B1}" type="datetimeFigureOut">
              <a:rPr lang="sk-SK" smtClean="0"/>
              <a:t>4. 5. 2020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59EB3D68-BB73-4025-B3A8-4918047BC6CA}" type="slidenum">
              <a:rPr lang="sk-SK" smtClean="0"/>
              <a:t>‹#›</a:t>
            </a:fld>
            <a:endParaRPr lang="sk-SK"/>
          </a:p>
        </p:txBody>
      </p:sp>
    </p:spTree>
    <p:extLst>
      <p:ext uri="{BB962C8B-B14F-4D97-AF65-F5344CB8AC3E}">
        <p14:creationId xmlns:p14="http://schemas.microsoft.com/office/powerpoint/2010/main" val="1684080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sk-SK"/>
              <a:t>Kliknutím upravte štýl predlohy nadpisu</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F65F7D17-4567-4FC5-BC7B-C80BD94A63B1}" type="datetimeFigureOut">
              <a:rPr lang="sk-SK" smtClean="0"/>
              <a:t>4. 5. 2020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59EB3D68-BB73-4025-B3A8-4918047BC6CA}" type="slidenum">
              <a:rPr lang="sk-SK" smtClean="0"/>
              <a:t>‹#›</a:t>
            </a:fld>
            <a:endParaRPr lang="sk-SK"/>
          </a:p>
        </p:txBody>
      </p:sp>
    </p:spTree>
    <p:extLst>
      <p:ext uri="{BB962C8B-B14F-4D97-AF65-F5344CB8AC3E}">
        <p14:creationId xmlns:p14="http://schemas.microsoft.com/office/powerpoint/2010/main" val="158066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F65F7D17-4567-4FC5-BC7B-C80BD94A63B1}" type="datetimeFigureOut">
              <a:rPr lang="sk-SK" smtClean="0"/>
              <a:t>4. 5. 2020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59EB3D68-BB73-4025-B3A8-4918047BC6CA}" type="slidenum">
              <a:rPr lang="sk-SK" smtClean="0"/>
              <a:t>‹#›</a:t>
            </a:fld>
            <a:endParaRPr lang="sk-SK"/>
          </a:p>
        </p:txBody>
      </p:sp>
    </p:spTree>
    <p:extLst>
      <p:ext uri="{BB962C8B-B14F-4D97-AF65-F5344CB8AC3E}">
        <p14:creationId xmlns:p14="http://schemas.microsoft.com/office/powerpoint/2010/main" val="2104942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5F7D17-4567-4FC5-BC7B-C80BD94A63B1}" type="datetimeFigureOut">
              <a:rPr lang="sk-SK" smtClean="0"/>
              <a:t>4. 5. 2020</a:t>
            </a:fld>
            <a:endParaRPr lang="sk-SK"/>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9EB3D68-BB73-4025-B3A8-4918047BC6CA}" type="slidenum">
              <a:rPr lang="sk-SK" smtClean="0"/>
              <a:t>‹#›</a:t>
            </a:fld>
            <a:endParaRPr lang="sk-SK"/>
          </a:p>
        </p:txBody>
      </p:sp>
    </p:spTree>
    <p:extLst>
      <p:ext uri="{BB962C8B-B14F-4D97-AF65-F5344CB8AC3E}">
        <p14:creationId xmlns:p14="http://schemas.microsoft.com/office/powerpoint/2010/main" val="297475329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AE7689-D38D-49C7-820D-C313F8FE2D42}"/>
              </a:ext>
            </a:extLst>
          </p:cNvPr>
          <p:cNvSpPr>
            <a:spLocks noGrp="1"/>
          </p:cNvSpPr>
          <p:nvPr>
            <p:ph type="ctrTitle"/>
          </p:nvPr>
        </p:nvSpPr>
        <p:spPr>
          <a:xfrm>
            <a:off x="1883664" y="356615"/>
            <a:ext cx="8052816" cy="1562291"/>
          </a:xfrm>
        </p:spPr>
        <p:txBody>
          <a:bodyPr>
            <a:normAutofit/>
          </a:bodyPr>
          <a:lstStyle/>
          <a:p>
            <a:pPr algn="ctr"/>
            <a:r>
              <a:rPr lang="sk-SK" sz="9600" dirty="0">
                <a:solidFill>
                  <a:schemeClr val="accent1">
                    <a:lumMod val="75000"/>
                  </a:schemeClr>
                </a:solidFill>
              </a:rPr>
              <a:t>DEŇ ZEME</a:t>
            </a:r>
          </a:p>
        </p:txBody>
      </p:sp>
      <p:sp>
        <p:nvSpPr>
          <p:cNvPr id="3" name="Podnadpis 2">
            <a:extLst>
              <a:ext uri="{FF2B5EF4-FFF2-40B4-BE49-F238E27FC236}">
                <a16:creationId xmlns:a16="http://schemas.microsoft.com/office/drawing/2014/main" id="{1B2C51A5-0AC4-435C-B447-867F9F4737F3}"/>
              </a:ext>
            </a:extLst>
          </p:cNvPr>
          <p:cNvSpPr>
            <a:spLocks noGrp="1"/>
          </p:cNvSpPr>
          <p:nvPr>
            <p:ph type="subTitle" idx="1"/>
          </p:nvPr>
        </p:nvSpPr>
        <p:spPr>
          <a:xfrm>
            <a:off x="2081784" y="3429000"/>
            <a:ext cx="7171944" cy="887666"/>
          </a:xfrm>
        </p:spPr>
        <p:txBody>
          <a:bodyPr/>
          <a:lstStyle/>
          <a:p>
            <a:r>
              <a:rPr lang="sk-SK" dirty="0"/>
              <a:t>Patrik </a:t>
            </a:r>
            <a:r>
              <a:rPr lang="sk-SK" dirty="0" err="1"/>
              <a:t>Vantroba</a:t>
            </a:r>
            <a:endParaRPr lang="sk-SK" dirty="0"/>
          </a:p>
        </p:txBody>
      </p:sp>
      <p:pic>
        <p:nvPicPr>
          <p:cNvPr id="5" name="Zástupný objekt pre obsah 4">
            <a:extLst>
              <a:ext uri="{FF2B5EF4-FFF2-40B4-BE49-F238E27FC236}">
                <a16:creationId xmlns:a16="http://schemas.microsoft.com/office/drawing/2014/main" id="{1E3354DE-E97A-4C09-8C48-9D3429EFE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6446" y="2551605"/>
            <a:ext cx="3754563" cy="2815923"/>
          </a:xfrm>
          <a:prstGeom prst="rect">
            <a:avLst/>
          </a:prstGeom>
        </p:spPr>
      </p:pic>
      <p:pic>
        <p:nvPicPr>
          <p:cNvPr id="7" name="Obrázok 6">
            <a:extLst>
              <a:ext uri="{FF2B5EF4-FFF2-40B4-BE49-F238E27FC236}">
                <a16:creationId xmlns:a16="http://schemas.microsoft.com/office/drawing/2014/main" id="{B87A2E4B-B514-4F70-8F47-6708C50A1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987" y="4075140"/>
            <a:ext cx="5079528" cy="2225076"/>
          </a:xfrm>
          <a:prstGeom prst="rect">
            <a:avLst/>
          </a:prstGeom>
        </p:spPr>
      </p:pic>
    </p:spTree>
    <p:extLst>
      <p:ext uri="{BB962C8B-B14F-4D97-AF65-F5344CB8AC3E}">
        <p14:creationId xmlns:p14="http://schemas.microsoft.com/office/powerpoint/2010/main" val="5223379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111589-F9E2-4E2C-8885-1EF5E15CA7A9}"/>
              </a:ext>
            </a:extLst>
          </p:cNvPr>
          <p:cNvSpPr>
            <a:spLocks noGrp="1"/>
          </p:cNvSpPr>
          <p:nvPr>
            <p:ph type="title"/>
          </p:nvPr>
        </p:nvSpPr>
        <p:spPr>
          <a:xfrm flipH="1">
            <a:off x="662941" y="151725"/>
            <a:ext cx="10866118" cy="1247307"/>
          </a:xfrm>
        </p:spPr>
        <p:txBody>
          <a:bodyPr>
            <a:normAutofit/>
          </a:bodyPr>
          <a:lstStyle/>
          <a:p>
            <a:pPr algn="ctr"/>
            <a:r>
              <a:rPr lang="sk-SK" sz="5400" dirty="0">
                <a:solidFill>
                  <a:schemeClr val="accent1">
                    <a:lumMod val="40000"/>
                    <a:lumOff val="60000"/>
                  </a:schemeClr>
                </a:solidFill>
              </a:rPr>
              <a:t>DEŇ ZEME OSLAVUJE 50 ROKOV</a:t>
            </a:r>
          </a:p>
        </p:txBody>
      </p:sp>
      <p:sp>
        <p:nvSpPr>
          <p:cNvPr id="3" name="Zástupný objekt pre obsah 2">
            <a:extLst>
              <a:ext uri="{FF2B5EF4-FFF2-40B4-BE49-F238E27FC236}">
                <a16:creationId xmlns:a16="http://schemas.microsoft.com/office/drawing/2014/main" id="{5FC19559-24BC-40C2-85CC-D341C3CF1C7F}"/>
              </a:ext>
            </a:extLst>
          </p:cNvPr>
          <p:cNvSpPr>
            <a:spLocks noGrp="1"/>
          </p:cNvSpPr>
          <p:nvPr>
            <p:ph idx="1"/>
          </p:nvPr>
        </p:nvSpPr>
        <p:spPr>
          <a:xfrm>
            <a:off x="411480" y="1307593"/>
            <a:ext cx="10820400" cy="2889504"/>
          </a:xfrm>
        </p:spPr>
        <p:txBody>
          <a:bodyPr/>
          <a:lstStyle/>
          <a:p>
            <a:r>
              <a:rPr lang="sk-SK" b="0" i="0" u="none" strike="noStrike" dirty="0">
                <a:solidFill>
                  <a:schemeClr val="tx1">
                    <a:lumMod val="95000"/>
                  </a:schemeClr>
                </a:solidFill>
                <a:effectLst/>
                <a:latin typeface="roboto"/>
              </a:rPr>
              <a:t>SVETOVÝ DEŇ ZEME sa začal oslavovať v roku 1970 ako reakcia na rozsiahle poškodzovanie životného prostredia. Už 50 rokov si tak pripomíname, že 22. apríl je venovaný našej planéte. Deň Zeme je medzinárodne motivovaný sviatok, ktorý nám pripomína našu závislosť na zemských zdrojoch a upozorňuje nás na dopady ľudskej činnosti na životné prostredie. Je nepochybné, že na plnohodnotný a zdravý život potrebujeme kvalitné životné podmienky. Nie všetci ich však máme. Niektorí obyvatelia pociťujú nedostatok pitnej vody. Niektorí žijú v mestách zamorených smogom z fabrík a dopravy. Iných sužujú prírodné katastrofy. Ľadovce sa už roky topia a oceány sú plné plastového odpadu</a:t>
            </a:r>
            <a:r>
              <a:rPr lang="sk-SK" b="0" i="0" u="none" strike="noStrike" dirty="0">
                <a:effectLst/>
                <a:latin typeface="roboto"/>
              </a:rPr>
              <a:t>.</a:t>
            </a:r>
            <a:endParaRPr lang="sk-SK" dirty="0"/>
          </a:p>
        </p:txBody>
      </p:sp>
      <p:pic>
        <p:nvPicPr>
          <p:cNvPr id="5" name="Obrázok 4">
            <a:extLst>
              <a:ext uri="{FF2B5EF4-FFF2-40B4-BE49-F238E27FC236}">
                <a16:creationId xmlns:a16="http://schemas.microsoft.com/office/drawing/2014/main" id="{36F8045D-A7E2-4A02-A222-CE207260D1FD}"/>
              </a:ext>
            </a:extLst>
          </p:cNvPr>
          <p:cNvPicPr>
            <a:picLocks noChangeAspect="1"/>
          </p:cNvPicPr>
          <p:nvPr/>
        </p:nvPicPr>
        <p:blipFill rotWithShape="1">
          <a:blip r:embed="rId2">
            <a:extLst>
              <a:ext uri="{28A0092B-C50C-407E-A947-70E740481C1C}">
                <a14:useLocalDpi xmlns:a14="http://schemas.microsoft.com/office/drawing/2010/main" val="0"/>
              </a:ext>
            </a:extLst>
          </a:blip>
          <a:srcRect b="26735"/>
          <a:stretch/>
        </p:blipFill>
        <p:spPr>
          <a:xfrm>
            <a:off x="7721917" y="4487141"/>
            <a:ext cx="2610803" cy="1912811"/>
          </a:xfrm>
          <a:prstGeom prst="rect">
            <a:avLst/>
          </a:prstGeom>
        </p:spPr>
      </p:pic>
      <p:pic>
        <p:nvPicPr>
          <p:cNvPr id="7" name="Obrázok 6">
            <a:extLst>
              <a:ext uri="{FF2B5EF4-FFF2-40B4-BE49-F238E27FC236}">
                <a16:creationId xmlns:a16="http://schemas.microsoft.com/office/drawing/2014/main" id="{6B70823B-0699-471D-8827-7A37779ED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124" y="4487141"/>
            <a:ext cx="1625740" cy="2093976"/>
          </a:xfrm>
          <a:prstGeom prst="rect">
            <a:avLst/>
          </a:prstGeom>
        </p:spPr>
      </p:pic>
      <p:pic>
        <p:nvPicPr>
          <p:cNvPr id="9" name="Obrázok 8">
            <a:extLst>
              <a:ext uri="{FF2B5EF4-FFF2-40B4-BE49-F238E27FC236}">
                <a16:creationId xmlns:a16="http://schemas.microsoft.com/office/drawing/2014/main" id="{D447A0AB-77D9-4582-8552-A715B8A4D6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3322" y="4542005"/>
            <a:ext cx="2190750" cy="2085975"/>
          </a:xfrm>
          <a:prstGeom prst="rect">
            <a:avLst/>
          </a:prstGeom>
        </p:spPr>
      </p:pic>
    </p:spTree>
    <p:extLst>
      <p:ext uri="{BB962C8B-B14F-4D97-AF65-F5344CB8AC3E}">
        <p14:creationId xmlns:p14="http://schemas.microsoft.com/office/powerpoint/2010/main" val="82558534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F848E-5C12-42D1-AD28-AF85E88DC2C6}"/>
              </a:ext>
            </a:extLst>
          </p:cNvPr>
          <p:cNvSpPr>
            <a:spLocks noGrp="1"/>
          </p:cNvSpPr>
          <p:nvPr>
            <p:ph type="title"/>
          </p:nvPr>
        </p:nvSpPr>
        <p:spPr>
          <a:xfrm>
            <a:off x="1459992" y="219456"/>
            <a:ext cx="8610600" cy="1293028"/>
          </a:xfrm>
        </p:spPr>
        <p:txBody>
          <a:bodyPr>
            <a:normAutofit/>
          </a:bodyPr>
          <a:lstStyle/>
          <a:p>
            <a:pPr algn="ctr"/>
            <a:r>
              <a:rPr lang="sk-SK" sz="6000" b="1" i="0" u="none" strike="noStrike" dirty="0">
                <a:solidFill>
                  <a:schemeClr val="accent1">
                    <a:lumMod val="75000"/>
                  </a:schemeClr>
                </a:solidFill>
                <a:effectLst/>
                <a:latin typeface="Arial" panose="020B0604020202020204" pitchFamily="34" charset="0"/>
              </a:rPr>
              <a:t>Svetový deň Zeme</a:t>
            </a:r>
            <a:endParaRPr lang="sk-SK" sz="6000" dirty="0">
              <a:solidFill>
                <a:schemeClr val="accent1">
                  <a:lumMod val="75000"/>
                </a:schemeClr>
              </a:solidFill>
            </a:endParaRPr>
          </a:p>
        </p:txBody>
      </p:sp>
      <p:sp>
        <p:nvSpPr>
          <p:cNvPr id="3" name="Zástupný objekt pre obsah 2">
            <a:extLst>
              <a:ext uri="{FF2B5EF4-FFF2-40B4-BE49-F238E27FC236}">
                <a16:creationId xmlns:a16="http://schemas.microsoft.com/office/drawing/2014/main" id="{98D127C9-C481-49BC-83A0-5FC7EF11EA6D}"/>
              </a:ext>
            </a:extLst>
          </p:cNvPr>
          <p:cNvSpPr>
            <a:spLocks noGrp="1"/>
          </p:cNvSpPr>
          <p:nvPr>
            <p:ph idx="1"/>
          </p:nvPr>
        </p:nvSpPr>
        <p:spPr>
          <a:xfrm>
            <a:off x="585216" y="1316737"/>
            <a:ext cx="10820400" cy="3136391"/>
          </a:xfrm>
        </p:spPr>
        <p:txBody>
          <a:bodyPr>
            <a:normAutofit lnSpcReduction="10000"/>
          </a:bodyPr>
          <a:lstStyle/>
          <a:p>
            <a:pPr marL="0" indent="0">
              <a:buNone/>
            </a:pPr>
            <a:r>
              <a:rPr lang="sk-SK" b="0" i="0" u="none" strike="noStrike" dirty="0">
                <a:effectLst/>
                <a:latin typeface="Arial" panose="020B0604020202020204" pitchFamily="34" charset="0"/>
              </a:rPr>
              <a:t>Už tradične si 22. apríla pripomíname Deň Zeme. Bolo to </a:t>
            </a:r>
            <a:r>
              <a:rPr lang="sk-SK" b="1" i="0" u="none" strike="noStrike" dirty="0">
                <a:effectLst/>
                <a:latin typeface="Arial" panose="020B0604020202020204" pitchFamily="34" charset="0"/>
              </a:rPr>
              <a:t>v roku 1970</a:t>
            </a:r>
            <a:r>
              <a:rPr lang="sk-SK" b="0" i="0" u="none" strike="noStrike" dirty="0">
                <a:effectLst/>
                <a:latin typeface="Arial" panose="020B0604020202020204" pitchFamily="34" charset="0"/>
              </a:rPr>
              <a:t>, keď vedci, hlavne ekológovia v USA ovplyvnení fotografickými a telegrafickými snímkami z kozmu, dokumentujúcimi krehkosť a zraniteľnosť Zeme demonštračne vyzvali ku spoločnému celosvetovému </a:t>
            </a:r>
            <a:r>
              <a:rPr lang="sk-SK" b="0" i="0" u="none" strike="noStrike" dirty="0" err="1">
                <a:effectLst/>
                <a:latin typeface="Arial" panose="020B0604020202020204" pitchFamily="34" charset="0"/>
              </a:rPr>
              <a:t>úsiliuz</a:t>
            </a:r>
            <a:r>
              <a:rPr lang="sk-SK" b="0" i="0" u="none" strike="noStrike" dirty="0">
                <a:effectLst/>
                <a:latin typeface="Arial" panose="020B0604020202020204" pitchFamily="34" charset="0"/>
              </a:rPr>
              <a:t> za ochranu Zeme so všetkým, čo ju robí jedinečnou. Do roku 1990 venovali pozornosť Dňu Zeme predovšetkým na americkom kontinente. Skutočne svetovým sa stal od roku 1990, kedy začalo iniciatívne a koordinačne pôsobiť </a:t>
            </a:r>
            <a:r>
              <a:rPr lang="sk-SK" b="1" i="0" u="none" strike="noStrike" dirty="0">
                <a:effectLst/>
                <a:latin typeface="Arial" panose="020B0604020202020204" pitchFamily="34" charset="0"/>
              </a:rPr>
              <a:t>Medzinárodné ústredie DŇA ZEME so sídlom     v </a:t>
            </a:r>
            <a:r>
              <a:rPr lang="sk-SK" b="1" i="0" u="none" strike="noStrike" dirty="0" err="1">
                <a:effectLst/>
                <a:latin typeface="Arial" panose="020B0604020202020204" pitchFamily="34" charset="0"/>
              </a:rPr>
              <a:t>Stanforde</a:t>
            </a:r>
            <a:r>
              <a:rPr lang="sk-SK" b="1" i="0" u="none" strike="noStrike" dirty="0">
                <a:effectLst/>
                <a:latin typeface="Arial" panose="020B0604020202020204" pitchFamily="34" charset="0"/>
              </a:rPr>
              <a:t> (Kalifornia USA).</a:t>
            </a:r>
            <a:r>
              <a:rPr lang="sk-SK" b="0" i="0" u="none" strike="noStrike" dirty="0">
                <a:effectLst/>
                <a:latin typeface="Arial" panose="020B0604020202020204" pitchFamily="34" charset="0"/>
              </a:rPr>
              <a:t> V tomto roku (1990) sa pri príležitosti Dňa Zeme aktivizovalo viac ako 200 miliónov ľudí v 140 štátoch sveta, vrátane vtedajšej ČSFR. Postupne vznikali aj </a:t>
            </a:r>
            <a:r>
              <a:rPr lang="sk-SK" b="0" i="0" u="none" strike="noStrike" dirty="0" err="1">
                <a:effectLst/>
                <a:latin typeface="Arial" panose="020B0604020202020204" pitchFamily="34" charset="0"/>
              </a:rPr>
              <a:t>regionáone</a:t>
            </a:r>
            <a:r>
              <a:rPr lang="sk-SK" b="0" i="0" u="none" strike="noStrike" dirty="0">
                <a:effectLst/>
                <a:latin typeface="Arial" panose="020B0604020202020204" pitchFamily="34" charset="0"/>
              </a:rPr>
              <a:t> a národné ústredia na celej zemeguli. Dnes vo svete mocnejú názory, aby bol každý deň pre ľudstvo Dňom Zeme.</a:t>
            </a:r>
            <a:endParaRPr lang="sk-SK" dirty="0"/>
          </a:p>
        </p:txBody>
      </p:sp>
      <p:pic>
        <p:nvPicPr>
          <p:cNvPr id="6" name="Obrázok 5">
            <a:extLst>
              <a:ext uri="{FF2B5EF4-FFF2-40B4-BE49-F238E27FC236}">
                <a16:creationId xmlns:a16="http://schemas.microsoft.com/office/drawing/2014/main" id="{54362EDB-DBBF-4465-956F-69B17CE8B54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58952" y="4571312"/>
            <a:ext cx="2560836" cy="2018792"/>
          </a:xfrm>
          <a:prstGeom prst="rect">
            <a:avLst/>
          </a:prstGeom>
        </p:spPr>
      </p:pic>
      <p:pic>
        <p:nvPicPr>
          <p:cNvPr id="8" name="Obrázok 7">
            <a:extLst>
              <a:ext uri="{FF2B5EF4-FFF2-40B4-BE49-F238E27FC236}">
                <a16:creationId xmlns:a16="http://schemas.microsoft.com/office/drawing/2014/main" id="{0F4A8D3B-E93B-47C7-BEAE-F9C4671CD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4464" y="4453128"/>
            <a:ext cx="3392682" cy="2120427"/>
          </a:xfrm>
          <a:prstGeom prst="rect">
            <a:avLst/>
          </a:prstGeom>
        </p:spPr>
      </p:pic>
      <p:pic>
        <p:nvPicPr>
          <p:cNvPr id="10" name="Obrázok 9">
            <a:extLst>
              <a:ext uri="{FF2B5EF4-FFF2-40B4-BE49-F238E27FC236}">
                <a16:creationId xmlns:a16="http://schemas.microsoft.com/office/drawing/2014/main" id="{BF092209-49EF-4200-8C66-FA307F847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7537" y="4571312"/>
            <a:ext cx="3446526" cy="1939902"/>
          </a:xfrm>
          <a:prstGeom prst="rect">
            <a:avLst/>
          </a:prstGeom>
        </p:spPr>
      </p:pic>
    </p:spTree>
    <p:extLst>
      <p:ext uri="{BB962C8B-B14F-4D97-AF65-F5344CB8AC3E}">
        <p14:creationId xmlns:p14="http://schemas.microsoft.com/office/powerpoint/2010/main" val="28578929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99108E-AA9E-4A1C-B945-56C13752D746}"/>
              </a:ext>
            </a:extLst>
          </p:cNvPr>
          <p:cNvSpPr>
            <a:spLocks noGrp="1"/>
          </p:cNvSpPr>
          <p:nvPr>
            <p:ph type="title"/>
          </p:nvPr>
        </p:nvSpPr>
        <p:spPr>
          <a:xfrm>
            <a:off x="1935480" y="298029"/>
            <a:ext cx="8610600" cy="1293028"/>
          </a:xfrm>
        </p:spPr>
        <p:txBody>
          <a:bodyPr>
            <a:normAutofit/>
          </a:bodyPr>
          <a:lstStyle/>
          <a:p>
            <a:pPr algn="ctr"/>
            <a:r>
              <a:rPr lang="sk-SK" sz="5800" dirty="0">
                <a:solidFill>
                  <a:schemeClr val="accent1">
                    <a:lumMod val="40000"/>
                    <a:lumOff val="60000"/>
                  </a:schemeClr>
                </a:solidFill>
              </a:rPr>
              <a:t>OBRÁZKY KU DŇU ZEME</a:t>
            </a:r>
          </a:p>
        </p:txBody>
      </p:sp>
      <p:pic>
        <p:nvPicPr>
          <p:cNvPr id="7" name="Obrázok 6">
            <a:extLst>
              <a:ext uri="{FF2B5EF4-FFF2-40B4-BE49-F238E27FC236}">
                <a16:creationId xmlns:a16="http://schemas.microsoft.com/office/drawing/2014/main" id="{9803C28B-4A9B-4706-8F62-F87E0121B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9352" y="1436467"/>
            <a:ext cx="4059936" cy="1766072"/>
          </a:xfrm>
          <a:prstGeom prst="rect">
            <a:avLst/>
          </a:prstGeom>
        </p:spPr>
      </p:pic>
      <p:pic>
        <p:nvPicPr>
          <p:cNvPr id="11" name="Obrázok 10">
            <a:extLst>
              <a:ext uri="{FF2B5EF4-FFF2-40B4-BE49-F238E27FC236}">
                <a16:creationId xmlns:a16="http://schemas.microsoft.com/office/drawing/2014/main" id="{1AD2CCC3-16EE-41BF-8B85-ED0CDAC3D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44" y="2243473"/>
            <a:ext cx="3325240" cy="1766072"/>
          </a:xfrm>
          <a:prstGeom prst="rect">
            <a:avLst/>
          </a:prstGeom>
        </p:spPr>
      </p:pic>
      <p:pic>
        <p:nvPicPr>
          <p:cNvPr id="13" name="Obrázok 12">
            <a:extLst>
              <a:ext uri="{FF2B5EF4-FFF2-40B4-BE49-F238E27FC236}">
                <a16:creationId xmlns:a16="http://schemas.microsoft.com/office/drawing/2014/main" id="{24AF4D0B-DE8B-4857-A96F-A274CECEE4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3586" y="1436467"/>
            <a:ext cx="2945371" cy="1766072"/>
          </a:xfrm>
          <a:prstGeom prst="rect">
            <a:avLst/>
          </a:prstGeom>
        </p:spPr>
      </p:pic>
      <p:pic>
        <p:nvPicPr>
          <p:cNvPr id="15" name="Obrázok 14">
            <a:extLst>
              <a:ext uri="{FF2B5EF4-FFF2-40B4-BE49-F238E27FC236}">
                <a16:creationId xmlns:a16="http://schemas.microsoft.com/office/drawing/2014/main" id="{290391C5-BEDF-4034-8F65-0999D366A14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25976" y="5051061"/>
            <a:ext cx="3219008" cy="1508910"/>
          </a:xfrm>
          <a:prstGeom prst="rect">
            <a:avLst/>
          </a:prstGeom>
        </p:spPr>
      </p:pic>
      <p:pic>
        <p:nvPicPr>
          <p:cNvPr id="17" name="Obrázok 16">
            <a:extLst>
              <a:ext uri="{FF2B5EF4-FFF2-40B4-BE49-F238E27FC236}">
                <a16:creationId xmlns:a16="http://schemas.microsoft.com/office/drawing/2014/main" id="{EF4F43BE-A103-4775-B276-DFFA2173571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251983" y="3429000"/>
            <a:ext cx="3088575" cy="3021013"/>
          </a:xfrm>
          <a:prstGeom prst="rect">
            <a:avLst/>
          </a:prstGeom>
        </p:spPr>
      </p:pic>
      <p:pic>
        <p:nvPicPr>
          <p:cNvPr id="19" name="Obrázok 18">
            <a:extLst>
              <a:ext uri="{FF2B5EF4-FFF2-40B4-BE49-F238E27FC236}">
                <a16:creationId xmlns:a16="http://schemas.microsoft.com/office/drawing/2014/main" id="{AB435364-ED7A-4205-B3D0-1AD8BAD1FF7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139996" y="4200998"/>
            <a:ext cx="3516975" cy="1758488"/>
          </a:xfrm>
          <a:prstGeom prst="rect">
            <a:avLst/>
          </a:prstGeom>
        </p:spPr>
      </p:pic>
    </p:spTree>
    <p:extLst>
      <p:ext uri="{BB962C8B-B14F-4D97-AF65-F5344CB8AC3E}">
        <p14:creationId xmlns:p14="http://schemas.microsoft.com/office/powerpoint/2010/main" val="427850393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heel(1)">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5F997B0C-EDEF-4FCD-AD47-21FB04219302}"/>
              </a:ext>
            </a:extLst>
          </p:cNvPr>
          <p:cNvSpPr>
            <a:spLocks noGrp="1"/>
          </p:cNvSpPr>
          <p:nvPr>
            <p:ph idx="1"/>
          </p:nvPr>
        </p:nvSpPr>
        <p:spPr>
          <a:xfrm>
            <a:off x="859536" y="2779585"/>
            <a:ext cx="10820400" cy="1298830"/>
          </a:xfrm>
        </p:spPr>
        <p:txBody>
          <a:bodyPr>
            <a:normAutofit/>
          </a:bodyPr>
          <a:lstStyle/>
          <a:p>
            <a:pPr marL="0" indent="0" algn="ctr">
              <a:buNone/>
            </a:pPr>
            <a:r>
              <a:rPr lang="sk-SK" sz="7200" dirty="0">
                <a:solidFill>
                  <a:schemeClr val="accent1">
                    <a:lumMod val="40000"/>
                    <a:lumOff val="60000"/>
                  </a:schemeClr>
                </a:solidFill>
              </a:rPr>
              <a:t>Ďakujem za pozornosť</a:t>
            </a:r>
          </a:p>
        </p:txBody>
      </p:sp>
      <p:pic>
        <p:nvPicPr>
          <p:cNvPr id="5" name="Obrázok 4">
            <a:extLst>
              <a:ext uri="{FF2B5EF4-FFF2-40B4-BE49-F238E27FC236}">
                <a16:creationId xmlns:a16="http://schemas.microsoft.com/office/drawing/2014/main" id="{4F9909A1-4C7B-4B4D-968B-3BBAC377AC2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418576" y="3822192"/>
            <a:ext cx="2682240" cy="2682240"/>
          </a:xfrm>
          <a:prstGeom prst="rect">
            <a:avLst/>
          </a:prstGeom>
        </p:spPr>
      </p:pic>
      <p:pic>
        <p:nvPicPr>
          <p:cNvPr id="7" name="Obrázok 6">
            <a:extLst>
              <a:ext uri="{FF2B5EF4-FFF2-40B4-BE49-F238E27FC236}">
                <a16:creationId xmlns:a16="http://schemas.microsoft.com/office/drawing/2014/main" id="{E165D11B-1974-4082-A9A7-857DB8257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712" y="3886582"/>
            <a:ext cx="2343912" cy="2343912"/>
          </a:xfrm>
          <a:prstGeom prst="rect">
            <a:avLst/>
          </a:prstGeom>
        </p:spPr>
      </p:pic>
      <p:pic>
        <p:nvPicPr>
          <p:cNvPr id="11" name="Obrázok 10">
            <a:extLst>
              <a:ext uri="{FF2B5EF4-FFF2-40B4-BE49-F238E27FC236}">
                <a16:creationId xmlns:a16="http://schemas.microsoft.com/office/drawing/2014/main" id="{B12DD3B6-9937-41DC-B99F-12C96D5AC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7690" y="535494"/>
            <a:ext cx="2469261" cy="2469261"/>
          </a:xfrm>
          <a:prstGeom prst="rect">
            <a:avLst/>
          </a:prstGeom>
        </p:spPr>
      </p:pic>
    </p:spTree>
    <p:extLst>
      <p:ext uri="{BB962C8B-B14F-4D97-AF65-F5344CB8AC3E}">
        <p14:creationId xmlns:p14="http://schemas.microsoft.com/office/powerpoint/2010/main" val="8551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80">
                                          <p:stCondLst>
                                            <p:cond delay="0"/>
                                          </p:stCondLst>
                                        </p:cTn>
                                        <p:tgtEl>
                                          <p:spTgt spid="7"/>
                                        </p:tgtEl>
                                      </p:cBhvr>
                                    </p:animEffect>
                                    <p:anim calcmode="lin" valueType="num">
                                      <p:cBhvr>
                                        <p:cTn id="2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6" dur="26">
                                          <p:stCondLst>
                                            <p:cond delay="650"/>
                                          </p:stCondLst>
                                        </p:cTn>
                                        <p:tgtEl>
                                          <p:spTgt spid="7"/>
                                        </p:tgtEl>
                                      </p:cBhvr>
                                      <p:to x="100000" y="60000"/>
                                    </p:animScale>
                                    <p:animScale>
                                      <p:cBhvr>
                                        <p:cTn id="27" dur="166" decel="50000">
                                          <p:stCondLst>
                                            <p:cond delay="676"/>
                                          </p:stCondLst>
                                        </p:cTn>
                                        <p:tgtEl>
                                          <p:spTgt spid="7"/>
                                        </p:tgtEl>
                                      </p:cBhvr>
                                      <p:to x="100000" y="100000"/>
                                    </p:animScale>
                                    <p:animScale>
                                      <p:cBhvr>
                                        <p:cTn id="28" dur="26">
                                          <p:stCondLst>
                                            <p:cond delay="1312"/>
                                          </p:stCondLst>
                                        </p:cTn>
                                        <p:tgtEl>
                                          <p:spTgt spid="7"/>
                                        </p:tgtEl>
                                      </p:cBhvr>
                                      <p:to x="100000" y="80000"/>
                                    </p:animScale>
                                    <p:animScale>
                                      <p:cBhvr>
                                        <p:cTn id="29" dur="166" decel="50000">
                                          <p:stCondLst>
                                            <p:cond delay="1338"/>
                                          </p:stCondLst>
                                        </p:cTn>
                                        <p:tgtEl>
                                          <p:spTgt spid="7"/>
                                        </p:tgtEl>
                                      </p:cBhvr>
                                      <p:to x="100000" y="100000"/>
                                    </p:animScale>
                                    <p:animScale>
                                      <p:cBhvr>
                                        <p:cTn id="30" dur="26">
                                          <p:stCondLst>
                                            <p:cond delay="1642"/>
                                          </p:stCondLst>
                                        </p:cTn>
                                        <p:tgtEl>
                                          <p:spTgt spid="7"/>
                                        </p:tgtEl>
                                      </p:cBhvr>
                                      <p:to x="100000" y="90000"/>
                                    </p:animScale>
                                    <p:animScale>
                                      <p:cBhvr>
                                        <p:cTn id="31" dur="166" decel="50000">
                                          <p:stCondLst>
                                            <p:cond delay="1668"/>
                                          </p:stCondLst>
                                        </p:cTn>
                                        <p:tgtEl>
                                          <p:spTgt spid="7"/>
                                        </p:tgtEl>
                                      </p:cBhvr>
                                      <p:to x="100000" y="100000"/>
                                    </p:animScale>
                                    <p:animScale>
                                      <p:cBhvr>
                                        <p:cTn id="32" dur="26">
                                          <p:stCondLst>
                                            <p:cond delay="1808"/>
                                          </p:stCondLst>
                                        </p:cTn>
                                        <p:tgtEl>
                                          <p:spTgt spid="7"/>
                                        </p:tgtEl>
                                      </p:cBhvr>
                                      <p:to x="100000" y="95000"/>
                                    </p:animScale>
                                    <p:animScale>
                                      <p:cBhvr>
                                        <p:cTn id="33" dur="166" decel="50000">
                                          <p:stCondLst>
                                            <p:cond delay="1834"/>
                                          </p:stCondLst>
                                        </p:cTn>
                                        <p:tgtEl>
                                          <p:spTgt spid="7"/>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ymová stopa">
  <a:themeElements>
    <a:clrScheme name="Dymová stopa">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Dymová stopa">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ymová stopa">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TM04033937[[fn=Dymová stopa]]</Template>
  <TotalTime>75</TotalTime>
  <Words>169</Words>
  <Application>Microsoft Office PowerPoint</Application>
  <PresentationFormat>Širokouhlá</PresentationFormat>
  <Paragraphs>8</Paragraphs>
  <Slides>5</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5</vt:i4>
      </vt:variant>
    </vt:vector>
  </HeadingPairs>
  <TitlesOfParts>
    <vt:vector size="9" baseType="lpstr">
      <vt:lpstr>Arial</vt:lpstr>
      <vt:lpstr>Century Gothic</vt:lpstr>
      <vt:lpstr>roboto</vt:lpstr>
      <vt:lpstr>Dymová stopa</vt:lpstr>
      <vt:lpstr>DEŇ ZEME</vt:lpstr>
      <vt:lpstr>DEŇ ZEME OSLAVUJE 50 ROKOV</vt:lpstr>
      <vt:lpstr>Svetový deň Zeme</vt:lpstr>
      <vt:lpstr>OBRÁZKY KU DŇU ZEME</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DEŇ ZEME</dc:title>
  <dc:creator>Computer</dc:creator>
  <cp:lastModifiedBy>Andrea Karchutňáková</cp:lastModifiedBy>
  <cp:revision>2</cp:revision>
  <dcterms:created xsi:type="dcterms:W3CDTF">2020-04-28T11:02:31Z</dcterms:created>
  <dcterms:modified xsi:type="dcterms:W3CDTF">2020-05-04T13:45:23Z</dcterms:modified>
</cp:coreProperties>
</file>