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4D7B35-5070-4843-BB9B-3DE0B0F716A7}" type="datetimeFigureOut">
              <a:rPr lang="sk-SK" smtClean="0"/>
              <a:t>30. 4. 2020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A07A1FD-FFB6-4F25-953C-5C800544979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DEŇ ZEME</a:t>
            </a:r>
            <a:endParaRPr lang="sk-SK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TOMÁŠ UHEREK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TAKTO CHRÁNIM ŽIVOTNÉ PROSTREDIE JA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NEZNEČISŤUJEM PRÍRODU</a:t>
            </a:r>
          </a:p>
          <a:p>
            <a:r>
              <a:rPr lang="sk-SK" dirty="0"/>
              <a:t>PO SEBE </a:t>
            </a:r>
            <a:r>
              <a:rPr lang="sk-SK" dirty="0" smtClean="0"/>
              <a:t>VŽDY ZHASNEM </a:t>
            </a:r>
            <a:r>
              <a:rPr lang="sk-SK" dirty="0"/>
              <a:t>SVETLO</a:t>
            </a:r>
          </a:p>
          <a:p>
            <a:r>
              <a:rPr lang="sk-SK" dirty="0" smtClean="0"/>
              <a:t>PESTUJEME  RASTLINY A STROMČEKY</a:t>
            </a:r>
          </a:p>
          <a:p>
            <a:r>
              <a:rPr lang="sk-SK" dirty="0" smtClean="0"/>
              <a:t>ŠETRÍM VODOU</a:t>
            </a:r>
          </a:p>
        </p:txBody>
      </p:sp>
    </p:spTree>
    <p:extLst>
      <p:ext uri="{BB962C8B-B14F-4D97-AF65-F5344CB8AC3E}">
        <p14:creationId xmlns:p14="http://schemas.microsoft.com/office/powerpoint/2010/main" val="27372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r>
              <a:rPr lang="sk-SK" dirty="0" smtClean="0"/>
              <a:t>NEZNEČISŤUJEM PRÍRODU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NEODHADZUJEM ODPADKY DO PRÍRODY.</a:t>
            </a:r>
          </a:p>
          <a:p>
            <a:r>
              <a:rPr lang="sk-SK" dirty="0" smtClean="0"/>
              <a:t>TRIEDIM ODPAD.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5524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3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VŽDY PO SEBE ZHASNEM </a:t>
            </a:r>
            <a:r>
              <a:rPr lang="sk-SK" dirty="0" smtClean="0"/>
              <a:t>SVETLO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ZHASNEM PO SEBE SVETLO ABY SOM NEMÍNAL ELEKTRINU.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18438"/>
            <a:ext cx="22717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44" y="3140968"/>
            <a:ext cx="227357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8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PESTUJEME RASTLINY A </a:t>
            </a:r>
            <a:r>
              <a:rPr lang="sk-SK" dirty="0" smtClean="0"/>
              <a:t>STROMČEKY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170664"/>
            <a:ext cx="6777317" cy="3661965"/>
          </a:xfrm>
        </p:spPr>
        <p:txBody>
          <a:bodyPr/>
          <a:lstStyle/>
          <a:p>
            <a:r>
              <a:rPr lang="sk-SK" dirty="0" smtClean="0"/>
              <a:t>PESTUJEME RRASTLINY S RODINOU.</a:t>
            </a:r>
          </a:p>
          <a:p>
            <a:r>
              <a:rPr lang="sk-SK" dirty="0" smtClean="0"/>
              <a:t>PESTUJEME: CIBUĽU, CESNAK, MRKVU, HRACH, ZELÉR, PARADAJKY, JAHODY, EGREŠE, RÍBEZLE,RAKTNÍK A OVOCIE.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46" y="4005064"/>
            <a:ext cx="3463647" cy="23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6194"/>
            <a:ext cx="3584798" cy="22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ŠETRÍM VODOU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ŠETRÍM VODOU PRETO LEBO VODA JE PRE ŽIVOT VEĽMI </a:t>
            </a:r>
            <a:r>
              <a:rPr lang="sk-SK" dirty="0" err="1" smtClean="0"/>
              <a:t>DôLEŽITÁ</a:t>
            </a:r>
            <a:r>
              <a:rPr lang="sk-SK" dirty="0" smtClean="0"/>
              <a:t>. 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000464" cy="22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66646"/>
            <a:ext cx="3987652" cy="237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1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UHEREK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30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205</TotalTime>
  <Words>94</Words>
  <Application>Microsoft Office PowerPoint</Application>
  <PresentationFormat>Prezentácia na obrazovke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Austin</vt:lpstr>
      <vt:lpstr>DEŇ ZEME</vt:lpstr>
      <vt:lpstr>TAKTO CHRÁNIM ŽIVOTNÉ PROSTREDIE JA</vt:lpstr>
      <vt:lpstr>NEZNEČISŤUJEM PRÍRODU</vt:lpstr>
      <vt:lpstr>VŽDY PO SEBE ZHASNEM SVETLO</vt:lpstr>
      <vt:lpstr>PESTUJEME RASTLINY A STROMČEKY</vt:lpstr>
      <vt:lpstr>ŠETRÍM VODOU 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ZEME</dc:title>
  <dc:creator>ASUS</dc:creator>
  <cp:lastModifiedBy>Andrea Karchutňáková</cp:lastModifiedBy>
  <cp:revision>10</cp:revision>
  <dcterms:created xsi:type="dcterms:W3CDTF">2020-04-30T10:59:14Z</dcterms:created>
  <dcterms:modified xsi:type="dcterms:W3CDTF">2020-04-30T15:49:51Z</dcterms:modified>
</cp:coreProperties>
</file>