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0A9E9B-628A-45DC-B826-890ECB298EF3}" type="datetimeFigureOut">
              <a:rPr lang="sk-SK" smtClean="0"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32FCD6-7868-4FF8-8CBA-B8E8668A4D7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17859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k-SK" sz="6600" dirty="0" smtClean="0">
                <a:solidFill>
                  <a:srgbClr val="00B050"/>
                </a:solidFill>
                <a:latin typeface="Broadway" pitchFamily="82" charset="0"/>
              </a:rPr>
              <a:t>Deň Zeme</a:t>
            </a:r>
            <a:br>
              <a:rPr lang="sk-SK" sz="6600" dirty="0" smtClean="0">
                <a:solidFill>
                  <a:srgbClr val="00B050"/>
                </a:solidFill>
                <a:latin typeface="Broadway" pitchFamily="82" charset="0"/>
              </a:rPr>
            </a:br>
            <a:r>
              <a:rPr lang="sk-SK" sz="1800" i="1" dirty="0" smtClean="0">
                <a:solidFill>
                  <a:schemeClr val="bg2">
                    <a:lumMod val="25000"/>
                  </a:schemeClr>
                </a:solidFill>
                <a:latin typeface="Georgia Pro Black" pitchFamily="18" charset="0"/>
              </a:rPr>
              <a:t>                                                                                                          </a:t>
            </a:r>
            <a:r>
              <a:rPr lang="sk-SK" sz="1800" i="1" dirty="0" smtClean="0">
                <a:solidFill>
                  <a:srgbClr val="002060"/>
                </a:solidFill>
                <a:latin typeface="Georgia Pro Black" pitchFamily="18" charset="0"/>
              </a:rPr>
              <a:t>Tibor </a:t>
            </a:r>
            <a:r>
              <a:rPr lang="sk-SK" sz="1800" i="1" dirty="0" err="1" smtClean="0">
                <a:solidFill>
                  <a:srgbClr val="002060"/>
                </a:solidFill>
                <a:latin typeface="Georgia Pro Black" pitchFamily="18" charset="0"/>
              </a:rPr>
              <a:t>Moravík</a:t>
            </a:r>
            <a:endParaRPr lang="sk-SK" sz="1800" i="1" dirty="0">
              <a:solidFill>
                <a:srgbClr val="002060"/>
              </a:solidFill>
              <a:latin typeface="Georgia Pro Black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5143512"/>
            <a:ext cx="9001156" cy="171448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solidFill>
                  <a:schemeClr val="bg2">
                    <a:lumMod val="25000"/>
                  </a:schemeClr>
                </a:solidFill>
                <a:latin typeface="Elephant" pitchFamily="18" charset="0"/>
              </a:rPr>
              <a:t>Bez prírody a jej zdrojov by ľudstvo neprežilo.</a:t>
            </a:r>
          </a:p>
          <a:p>
            <a:pPr algn="ctr"/>
            <a:r>
              <a:rPr lang="sk-SK" sz="28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Deň </a:t>
            </a:r>
            <a:r>
              <a:rPr lang="sk-SK" sz="2800" dirty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Zeme vznikol ako reakcia na rozsiahle poškodzovanie životného prostredia</a:t>
            </a:r>
            <a:r>
              <a:rPr lang="sk-SK" sz="28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.</a:t>
            </a:r>
            <a:endParaRPr lang="sk-SK" sz="2800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1026" name="Picture 2" descr="Tohtoročný Deň Zeme si pripomenie viacerými podujatiam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143116"/>
            <a:ext cx="3548502" cy="2500330"/>
          </a:xfrm>
          <a:prstGeom prst="rect">
            <a:avLst/>
          </a:prstGeom>
          <a:noFill/>
        </p:spPr>
      </p:pic>
      <p:pic>
        <p:nvPicPr>
          <p:cNvPr id="1028" name="Picture 4" descr="https://www.bystricoviny.sk/wp-content/uploads/2018/04/den-zeme1-420x2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3116"/>
            <a:ext cx="4786346" cy="2666678"/>
          </a:xfrm>
          <a:prstGeom prst="rect">
            <a:avLst/>
          </a:prstGeom>
          <a:noFill/>
        </p:spPr>
      </p:pic>
      <p:sp>
        <p:nvSpPr>
          <p:cNvPr id="1030" name="AutoShape 6" descr="Safari Ltd. Životný cyklus - Motýľ | MALL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accent6">
                    <a:lumMod val="50000"/>
                  </a:schemeClr>
                </a:solidFill>
                <a:latin typeface="Arial Rounded MT Bold" pitchFamily="34" charset="0"/>
              </a:rPr>
              <a:t>Triedenie a recyklácia odpadu</a:t>
            </a:r>
            <a:endParaRPr lang="sk-SK" sz="3200" dirty="0">
              <a:solidFill>
                <a:schemeClr val="accent6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Zástupný symbol obsahu 3" descr="Fotolia_5250379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3143272" cy="2404603"/>
          </a:xfrm>
        </p:spPr>
      </p:pic>
      <p:pic>
        <p:nvPicPr>
          <p:cNvPr id="14338" name="Picture 2" descr="Odpad náš každodenný • ŠEVT papiernictv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4"/>
            <a:ext cx="3786214" cy="3786214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214282" y="4857761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1. Minimalizujme (predchádzajme vzniku odpadu a znižujme jeho </a:t>
            </a:r>
            <a:r>
              <a:rPr lang="sk-SK" b="1" dirty="0" smtClean="0">
                <a:solidFill>
                  <a:schemeClr val="tx2">
                    <a:lumMod val="50000"/>
                  </a:schemeClr>
                </a:solidFill>
              </a:rPr>
              <a:t>   množstvo </a:t>
            </a: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a škodlivosť)!</a:t>
            </a:r>
            <a:br>
              <a:rPr lang="sk-SK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2. Opätovne používajme (poškodené veci opravujme, vyhýbajme sa jednorazovým výrobkom)!</a:t>
            </a:r>
            <a:br>
              <a:rPr lang="sk-SK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tx2">
                    <a:lumMod val="50000"/>
                  </a:schemeClr>
                </a:solidFill>
              </a:rPr>
              <a:t>3. Recyklujme a kompostujme (ak už vec nie je použiteľná, odovzdávajme ju na recykláciu)!</a:t>
            </a:r>
            <a:endParaRPr lang="sk-SK" dirty="0">
              <a:solidFill>
                <a:schemeClr val="tx2">
                  <a:lumMod val="50000"/>
                </a:schemeClr>
              </a:solidFill>
            </a:endParaRPr>
          </a:p>
          <a:p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12033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FF0000"/>
                </a:solidFill>
                <a:latin typeface="Georgia Pro Black" pitchFamily="18" charset="0"/>
              </a:rPr>
              <a:t>Neznečisťujme životné prostredie!</a:t>
            </a:r>
            <a:endParaRPr lang="sk-SK" sz="3200" dirty="0">
              <a:solidFill>
                <a:srgbClr val="FF0000"/>
              </a:solidFill>
              <a:latin typeface="Georgia Pro Black" pitchFamily="18" charset="0"/>
            </a:endParaRPr>
          </a:p>
        </p:txBody>
      </p:sp>
      <p:pic>
        <p:nvPicPr>
          <p:cNvPr id="4" name="Zástupný symbol obsahu 3" descr="images (4)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786182" y="1714488"/>
            <a:ext cx="5029553" cy="1792447"/>
          </a:xfrm>
        </p:spPr>
      </p:pic>
      <p:pic>
        <p:nvPicPr>
          <p:cNvPr id="15362" name="Picture 2" descr="C:\Users\pc\Pictures\stiahnuť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00240"/>
            <a:ext cx="3370840" cy="2243141"/>
          </a:xfrm>
          <a:prstGeom prst="rect">
            <a:avLst/>
          </a:prstGeom>
          <a:noFill/>
        </p:spPr>
      </p:pic>
      <p:sp>
        <p:nvSpPr>
          <p:cNvPr id="15364" name="AutoShape 4" descr="Les nie je smetisko | LesMedium.sk - Stránka lesníkov, majiteľov 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66" name="AutoShape 6" descr="Les nie je smetisko | LesMedium.sk - Stránka lesníkov, majiteľov 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0" name="AutoShape 10" descr="Životné prostr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2" name="AutoShape 12" descr="Životné prostr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14282" y="4429132"/>
            <a:ext cx="85011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Choďme pešo, bicyklom, nie autom!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Vyzbierajme odpad v okolí!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Dajme stop plastom, použime sklenenú nádobu!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Šetrime vodou, elektrinou!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Nevypúšťajme odpadové látky do vody!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Starajme sa o rastliny a živočíchy!</a:t>
            </a:r>
          </a:p>
          <a:p>
            <a:pPr marL="457200" indent="-457200">
              <a:buAutoNum type="arabicPeriod"/>
            </a:pPr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Zasaďme strom!</a:t>
            </a:r>
          </a:p>
          <a:p>
            <a:pPr marL="457200" indent="-457200"/>
            <a:r>
              <a:rPr lang="sk-SK" sz="2000" b="1" dirty="0" smtClean="0">
                <a:solidFill>
                  <a:schemeClr val="accent6">
                    <a:lumMod val="50000"/>
                  </a:schemeClr>
                </a:solidFill>
                <a:latin typeface="Arial Nova Cond" pitchFamily="34" charset="0"/>
              </a:rPr>
              <a:t>    </a:t>
            </a:r>
            <a:endParaRPr lang="sk-SK" sz="2000" dirty="0">
              <a:solidFill>
                <a:schemeClr val="accent6">
                  <a:lumMod val="50000"/>
                </a:schemeClr>
              </a:solidFill>
              <a:latin typeface="Arial Nova Cond" pitchFamily="34" charset="0"/>
            </a:endParaRPr>
          </a:p>
        </p:txBody>
      </p:sp>
      <p:sp>
        <p:nvSpPr>
          <p:cNvPr id="15374" name="AutoShape 14" descr="Odhadzujte prosím odpadky do koša | Bezpečnostné tabuľky | Výrobk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5376" name="AutoShape 16" descr="Odhadzujte prosím odpadky do koša | Bezpečnostné tabuľky | Výrobk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5378" name="Picture 18" descr="15 znepokojúcich faktov o znečistení Zeme, ktoré vás donútia ..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6010" y="3571876"/>
            <a:ext cx="1930831" cy="1214446"/>
          </a:xfrm>
          <a:prstGeom prst="rect">
            <a:avLst/>
          </a:prstGeom>
          <a:noFill/>
        </p:spPr>
      </p:pic>
      <p:pic>
        <p:nvPicPr>
          <p:cNvPr id="15380" name="Picture 20" descr="https://encrypted-tbn0.gstatic.com/images?q=tbn%3AANd9GcQ9NoO_02KWfloObzdE6F0dlr16MhJz_CysGNoOYJGmYhbI0dIIO1rQRmU1XjLkbMZ8Jap2FKA&amp;usqp=CA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67910" y="5357826"/>
            <a:ext cx="1747362" cy="1071570"/>
          </a:xfrm>
          <a:prstGeom prst="rect">
            <a:avLst/>
          </a:prstGeom>
          <a:noFill/>
        </p:spPr>
      </p:pic>
      <p:pic>
        <p:nvPicPr>
          <p:cNvPr id="15382" name="Picture 22" descr="https://encrypted-tbn0.gstatic.com/images?q=tbn%3AANd9GcR_bbILe3Tsju9pEgUJ6ynoML2nHLZHUIAAaXwD_hScj0OE60gdVNe4duwsnYEHm4cVeBG5aOa0&amp;usqp=CA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710" y="5429265"/>
            <a:ext cx="928693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86808" cy="19399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k-SK" sz="3600" dirty="0" smtClean="0">
                <a:solidFill>
                  <a:srgbClr val="0070C0"/>
                </a:solidFill>
                <a:latin typeface="Impact" pitchFamily="34" charset="0"/>
              </a:rPr>
              <a:t>Príroda dokáže existovať bez ľudí,</a:t>
            </a:r>
            <a:br>
              <a:rPr lang="sk-SK" sz="3600" dirty="0" smtClean="0">
                <a:solidFill>
                  <a:srgbClr val="0070C0"/>
                </a:solidFill>
                <a:latin typeface="Impact" pitchFamily="34" charset="0"/>
              </a:rPr>
            </a:br>
            <a:r>
              <a:rPr lang="sk-SK" sz="3600" dirty="0" smtClean="0">
                <a:solidFill>
                  <a:srgbClr val="0070C0"/>
                </a:solidFill>
                <a:latin typeface="Impact" pitchFamily="34" charset="0"/>
              </a:rPr>
              <a:t>ľudia bez prírody existovať nemôžu.</a:t>
            </a:r>
            <a:br>
              <a:rPr lang="sk-SK" sz="3600" dirty="0" smtClean="0">
                <a:solidFill>
                  <a:srgbClr val="0070C0"/>
                </a:solidFill>
                <a:latin typeface="Impact" pitchFamily="34" charset="0"/>
              </a:rPr>
            </a:br>
            <a:r>
              <a:rPr lang="sk-SK" sz="4400" dirty="0" smtClean="0">
                <a:solidFill>
                  <a:schemeClr val="accent2">
                    <a:lumMod val="50000"/>
                  </a:schemeClr>
                </a:solidFill>
                <a:latin typeface="Impact" pitchFamily="34" charset="0"/>
              </a:rPr>
              <a:t>Chráňme si cenné dary prírody!</a:t>
            </a:r>
            <a:endParaRPr lang="sk-SK" sz="4400" dirty="0">
              <a:solidFill>
                <a:schemeClr val="accent2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11" name="Zástupný symbol obsahu 10" descr="thinkstockphotos-47345418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2285992"/>
            <a:ext cx="6283221" cy="4357718"/>
          </a:xfrm>
        </p:spPr>
      </p:pic>
      <p:sp>
        <p:nvSpPr>
          <p:cNvPr id="16386" name="AutoShape 2" descr="Deer Animals Nature Landscape Sunlight Mammals Wallpaper | Obraz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88" name="AutoShape 4" descr="Deer Animals Nature Landscape Sunlight Mammals Wallpaper | Obraz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90" name="AutoShape 6" descr="Jeleň lesný - Kampolovat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6392" name="AutoShape 8" descr="Jeleň lesný - Kampolovat.s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93</Words>
  <Application>Microsoft Office PowerPoint</Application>
  <PresentationFormat>Prezentácia na obrazovke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4" baseType="lpstr">
      <vt:lpstr>Arial Nova Cond</vt:lpstr>
      <vt:lpstr>Arial Rounded MT Bold</vt:lpstr>
      <vt:lpstr>Broadway</vt:lpstr>
      <vt:lpstr>Century Schoolbook</vt:lpstr>
      <vt:lpstr>Elephant</vt:lpstr>
      <vt:lpstr>Georgia Pro Black</vt:lpstr>
      <vt:lpstr>Impact</vt:lpstr>
      <vt:lpstr>Wingdings</vt:lpstr>
      <vt:lpstr>Wingdings 2</vt:lpstr>
      <vt:lpstr>Arkáda</vt:lpstr>
      <vt:lpstr>Deň Zeme                                                                                                           Tibor Moravík</vt:lpstr>
      <vt:lpstr>Triedenie a recyklácia odpadu</vt:lpstr>
      <vt:lpstr>Neznečisťujme životné prostredie!</vt:lpstr>
      <vt:lpstr>Príroda dokáže existovať bez ľudí, ľudia bez prírody existovať nemôžu. Chráňme si cenné dary prírody!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Zeme</dc:title>
  <dc:creator>HP</dc:creator>
  <cp:lastModifiedBy>Andrea Karchutňáková</cp:lastModifiedBy>
  <cp:revision>14</cp:revision>
  <dcterms:created xsi:type="dcterms:W3CDTF">2020-05-05T12:15:00Z</dcterms:created>
  <dcterms:modified xsi:type="dcterms:W3CDTF">2020-05-05T14:43:44Z</dcterms:modified>
</cp:coreProperties>
</file>