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DE518-2633-4870-BF9D-F8EE04D3333A}" type="datetimeFigureOut">
              <a:rPr lang="sk-SK" smtClean="0"/>
              <a:pPr/>
              <a:t>20. 3. 2013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93C81-CD77-4149-B081-46AD08BE9C2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2" descr="logo_opv_cierno_bie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4300" y="1916113"/>
            <a:ext cx="1296988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ok 1" descr="EU-ESF-VERTICAL-B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563" y="1849438"/>
            <a:ext cx="1525587" cy="139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730250" y="3949700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b="1" dirty="0" smtClean="0"/>
              <a:t>Inovatívne vzdelávanie ako nástroj pre inklúziu MRK do vyučovacieho procesu a spoločnosti na </a:t>
            </a:r>
          </a:p>
          <a:p>
            <a:pPr algn="ctr"/>
            <a:r>
              <a:rPr lang="sk-SK" sz="2000" b="1" dirty="0" smtClean="0"/>
              <a:t>ZŠ Zámutov</a:t>
            </a:r>
            <a:endParaRPr lang="sk-SK" sz="2000" b="1" dirty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Obdĺžnik 6"/>
          <p:cNvSpPr>
            <a:spLocks noChangeArrowheads="1"/>
          </p:cNvSpPr>
          <p:nvPr/>
        </p:nvSpPr>
        <p:spPr bwMode="auto">
          <a:xfrm>
            <a:off x="1903413" y="981075"/>
            <a:ext cx="52657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b="1" dirty="0" smtClean="0"/>
              <a:t>Kód ITMS projektu: 26130130075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052737"/>
            <a:ext cx="7702624" cy="254771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RÝCHLOSŤ ROVNOMERNÉHO POHYBU</a:t>
            </a:r>
            <a:endParaRPr lang="sk-SK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5157192"/>
            <a:ext cx="5720680" cy="120168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Mgr. Maxim Viliam</a:t>
            </a:r>
            <a:endParaRPr lang="sk-SK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dirty="0" smtClean="0">
                <a:latin typeface="Times New Roman" pitchFamily="18" charset="0"/>
                <a:cs typeface="Times New Roman" pitchFamily="18" charset="0"/>
              </a:rPr>
              <a:t>RÝCHLOSŤ  POHYBU</a:t>
            </a:r>
            <a:endParaRPr lang="sk-SK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4474840" cy="2836912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fyzikálna veličina</a:t>
            </a:r>
          </a:p>
          <a:p>
            <a:pPr>
              <a:lnSpc>
                <a:spcPct val="90000"/>
              </a:lnSpc>
            </a:pP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opisuje pohyb telies</a:t>
            </a:r>
          </a:p>
          <a:p>
            <a:pPr>
              <a:lnSpc>
                <a:spcPct val="90000"/>
              </a:lnSpc>
            </a:pP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označenie: </a:t>
            </a:r>
            <a:r>
              <a:rPr lang="sk-SK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endParaRPr lang="sk-SK" dirty="0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24944"/>
            <a:ext cx="2262435" cy="1612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VÝPOČET  RÝCHLOSTI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Rýchlosť rovnomerného pohybu je fyzikálna veličina. Určíme ju tak, že dráhu s ,ktorú teleso prešlo za čas t, delíme týmto časom.</a:t>
            </a:r>
          </a:p>
          <a:p>
            <a:pPr>
              <a:buNone/>
            </a:pPr>
            <a:r>
              <a:rPr lang="sk-SK" dirty="0"/>
              <a:t> </a:t>
            </a:r>
          </a:p>
          <a:p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v = s/t   alebo   v = s:t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JEDNOTKY  RÝCHLOSTI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jednotky</a:t>
            </a:r>
            <a:r>
              <a:rPr lang="sk-SK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v =[m/s], [km/h], [km/s]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Pri premene hodnôt rýchlosti  m/s na hodnoty km/h platí: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k-SK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1 m/s = 3,6 km/h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sk-SK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1 km/s = 3600 m/s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m/s = km/h       násobím 3,6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km/h = m/s       delím 3,6   </a:t>
            </a:r>
          </a:p>
          <a:p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NEROVNOMERNÝ  POHYB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pri nerovnomernom pohybe zavádzame tzv. </a:t>
            </a:r>
            <a:r>
              <a:rPr lang="sk-SK" sz="4000" b="1" dirty="0" smtClean="0">
                <a:latin typeface="Times New Roman" pitchFamily="18" charset="0"/>
                <a:cs typeface="Times New Roman" pitchFamily="18" charset="0"/>
              </a:rPr>
              <a:t>priemernú rýchlosť pohybu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, označujeme ju</a:t>
            </a:r>
            <a:r>
              <a:rPr lang="sk-SK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4000" b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4000" b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sk-SK" sz="4000" b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4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ri nerovnom pohybe prejde teleso za rovnaké časy rozličné dráhy</a:t>
            </a: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Vyskúšajte sa !!!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1.Ako označujeme dráhu?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2.Ako označujeme rýchlosť?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3.Ako  vypočítame priem. rýchlosť?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4.Základná jednotka rýchlosti je?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5.Čo je to rýchlosť?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6.Ako označujeme čas?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7.Vymenuj ďalšie jednotky rýchlosti.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>Skontroluj sa !!!</a:t>
            </a:r>
            <a:endParaRPr lang="sk-SK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1. Dráhu označujeme písmenom s.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2. Rýchlosť označujeme písmenom v.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3.Priem. rýchlosť vypočítame s:t.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4.Základna jednotka rýchlosti je 1m/s.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5.Rýchlosť je fyzikálna veličina.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6.Čas označujeme písmenom t.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7.Ďalšie jednotky rýchlostí sú 1km/h a</a:t>
            </a:r>
          </a:p>
          <a:p>
            <a:pPr>
              <a:buFont typeface="Wingdings" pitchFamily="2" charset="2"/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1km/s.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123728" y="3068960"/>
            <a:ext cx="7416824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k-SK" sz="4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Ďakujem za pozornosť</a:t>
            </a:r>
            <a:endParaRPr lang="sk-SK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189</Words>
  <Application>Microsoft Office PowerPoint</Application>
  <PresentationFormat>Prezentácia na obrazovke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Snímka 1</vt:lpstr>
      <vt:lpstr>RÝCHLOSŤ ROVNOMERNÉHO POHYBU</vt:lpstr>
      <vt:lpstr>RÝCHLOSŤ  POHYBU</vt:lpstr>
      <vt:lpstr>VÝPOČET  RÝCHLOSTI</vt:lpstr>
      <vt:lpstr>JEDNOTKY  RÝCHLOSTI</vt:lpstr>
      <vt:lpstr>NEROVNOMERNÝ  POHYB</vt:lpstr>
      <vt:lpstr>Vyskúšajte sa !!!</vt:lpstr>
      <vt:lpstr>Skontroluj sa !!!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Milos</dc:creator>
  <cp:lastModifiedBy>zborovna</cp:lastModifiedBy>
  <cp:revision>15</cp:revision>
  <dcterms:created xsi:type="dcterms:W3CDTF">2013-02-26T21:53:57Z</dcterms:created>
  <dcterms:modified xsi:type="dcterms:W3CDTF">2013-03-20T12:45:09Z</dcterms:modified>
</cp:coreProperties>
</file>