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DE4E03-1A4E-4446-8A88-F1DDFFBB1875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8E351F-86EB-438E-B3C1-6058435B76F2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Peter </a:t>
            </a:r>
            <a:r>
              <a:rPr lang="sk-SK" dirty="0" err="1" smtClean="0"/>
              <a:t>Veliký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Náš pes a jeho výlety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Leto</a:t>
            </a:r>
            <a:endParaRPr lang="sk-SK" dirty="0"/>
          </a:p>
        </p:txBody>
      </p:sp>
      <p:pic>
        <p:nvPicPr>
          <p:cNvPr id="3" name="Picture 3" descr="D:\foto\Chalupa 2013\P117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283968" cy="3212976"/>
          </a:xfrm>
          <a:prstGeom prst="rect">
            <a:avLst/>
          </a:prstGeom>
          <a:noFill/>
        </p:spPr>
      </p:pic>
      <p:pic>
        <p:nvPicPr>
          <p:cNvPr id="4" name="Picture 2" descr="D:\foto\Chalupa 2013\P117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744416" cy="2808312"/>
          </a:xfrm>
          <a:prstGeom prst="rect">
            <a:avLst/>
          </a:prstGeom>
          <a:noFill/>
        </p:spPr>
      </p:pic>
      <p:pic>
        <p:nvPicPr>
          <p:cNvPr id="4098" name="Picture 2" descr="D:\foto\Chalupa 03 3014\P117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419872" cy="2564904"/>
          </a:xfrm>
          <a:prstGeom prst="rect">
            <a:avLst/>
          </a:prstGeom>
          <a:noFill/>
        </p:spPr>
      </p:pic>
      <p:pic>
        <p:nvPicPr>
          <p:cNvPr id="4099" name="Picture 3" descr="D:\foto\Chalupa 2013\P1170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Zima</a:t>
            </a:r>
            <a:endParaRPr lang="sk-SK" dirty="0"/>
          </a:p>
        </p:txBody>
      </p:sp>
      <p:pic>
        <p:nvPicPr>
          <p:cNvPr id="3074" name="Picture 2" descr="D:\foto\zima 2012,korculovanie ,chalupa\P113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200467" cy="3150350"/>
          </a:xfrm>
          <a:prstGeom prst="rect">
            <a:avLst/>
          </a:prstGeom>
          <a:noFill/>
        </p:spPr>
      </p:pic>
      <p:pic>
        <p:nvPicPr>
          <p:cNvPr id="3075" name="Picture 3" descr="D:\foto\zima 2012,korculovanie ,chalupa\P113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707904" cy="2780928"/>
          </a:xfrm>
          <a:prstGeom prst="rect">
            <a:avLst/>
          </a:prstGeom>
          <a:noFill/>
        </p:spPr>
      </p:pic>
      <p:pic>
        <p:nvPicPr>
          <p:cNvPr id="3076" name="Picture 4" descr="D:\foto\zima 2012,korculovanie ,chalupa\P113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803915" cy="2852936"/>
          </a:xfrm>
          <a:prstGeom prst="rect">
            <a:avLst/>
          </a:prstGeom>
          <a:noFill/>
        </p:spPr>
      </p:pic>
      <p:pic>
        <p:nvPicPr>
          <p:cNvPr id="3077" name="Picture 5" descr="D:\foto\zima 2012,korculovanie ,chalupa\P1130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37112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Ďakujem za pozornosť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7</Words>
  <Application>Microsoft Office PowerPoint</Application>
  <PresentationFormat>Prezentácia na obrazovke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Papier</vt:lpstr>
      <vt:lpstr>Náš pes a jeho výlety</vt:lpstr>
      <vt:lpstr>    Leto</vt:lpstr>
      <vt:lpstr>    Zima</vt:lpstr>
      <vt:lpstr> 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Náš pes a jeho výlety</dc:title>
  <dc:creator>pc</dc:creator>
  <cp:lastModifiedBy>pc</cp:lastModifiedBy>
  <cp:revision>2</cp:revision>
  <dcterms:created xsi:type="dcterms:W3CDTF">2020-05-25T13:24:28Z</dcterms:created>
  <dcterms:modified xsi:type="dcterms:W3CDTF">2020-05-25T13:42:27Z</dcterms:modified>
</cp:coreProperties>
</file>