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6" r:id="rId5"/>
    <p:sldId id="258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00"/>
    <a:srgbClr val="0000FF"/>
    <a:srgbClr val="39F33D"/>
    <a:srgbClr val="753805"/>
    <a:srgbClr val="E0E0E0"/>
    <a:srgbClr val="BAE18F"/>
    <a:srgbClr val="0CC410"/>
    <a:srgbClr val="2D7F37"/>
    <a:srgbClr val="582A04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089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66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62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47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707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015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80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206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142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13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16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62580-5A55-446E-AA8C-9752CBCCFD72}" type="datetimeFigureOut">
              <a:rPr lang="sk-SK" smtClean="0"/>
              <a:t>29.4.2020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740E-BF23-49DA-8220-AE02AC3DFE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54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4" y="2206752"/>
            <a:ext cx="640080" cy="55168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640080" cy="551688"/>
          </a:xfrm>
          <a:prstGeom prst="rect">
            <a:avLst/>
          </a:prstGeom>
        </p:spPr>
      </p:pic>
      <p:grpSp>
        <p:nvGrpSpPr>
          <p:cNvPr id="450" name="Skupina 449"/>
          <p:cNvGrpSpPr/>
          <p:nvPr/>
        </p:nvGrpSpPr>
        <p:grpSpPr>
          <a:xfrm>
            <a:off x="-30593" y="0"/>
            <a:ext cx="9203753" cy="6884487"/>
            <a:chOff x="-30593" y="0"/>
            <a:chExt cx="9203753" cy="6884487"/>
          </a:xfrm>
        </p:grpSpPr>
        <p:grpSp>
          <p:nvGrpSpPr>
            <p:cNvPr id="448" name="Skupina 447"/>
            <p:cNvGrpSpPr/>
            <p:nvPr/>
          </p:nvGrpSpPr>
          <p:grpSpPr>
            <a:xfrm>
              <a:off x="-30593" y="0"/>
              <a:ext cx="9203753" cy="6884487"/>
              <a:chOff x="-30593" y="0"/>
              <a:chExt cx="9203753" cy="6884487"/>
            </a:xfrm>
          </p:grpSpPr>
          <p:grpSp>
            <p:nvGrpSpPr>
              <p:cNvPr id="226" name="Skupina 225"/>
              <p:cNvGrpSpPr/>
              <p:nvPr/>
            </p:nvGrpSpPr>
            <p:grpSpPr>
              <a:xfrm>
                <a:off x="-22502" y="0"/>
                <a:ext cx="9195662" cy="4305227"/>
                <a:chOff x="-22502" y="0"/>
                <a:chExt cx="9195662" cy="4305227"/>
              </a:xfrm>
            </p:grpSpPr>
            <p:grpSp>
              <p:nvGrpSpPr>
                <p:cNvPr id="115" name="Skupina 114"/>
                <p:cNvGrpSpPr/>
                <p:nvPr/>
              </p:nvGrpSpPr>
              <p:grpSpPr>
                <a:xfrm>
                  <a:off x="-22502" y="0"/>
                  <a:ext cx="9189004" cy="2206752"/>
                  <a:chOff x="-22502" y="0"/>
                  <a:chExt cx="9189004" cy="2206752"/>
                </a:xfrm>
              </p:grpSpPr>
              <p:grpSp>
                <p:nvGrpSpPr>
                  <p:cNvPr id="60" name="Skupina 59"/>
                  <p:cNvGrpSpPr/>
                  <p:nvPr/>
                </p:nvGrpSpPr>
                <p:grpSpPr>
                  <a:xfrm>
                    <a:off x="-22502" y="0"/>
                    <a:ext cx="9166502" cy="1103376"/>
                    <a:chOff x="-22502" y="0"/>
                    <a:chExt cx="9166502" cy="1103376"/>
                  </a:xfrm>
                </p:grpSpPr>
                <p:grpSp>
                  <p:nvGrpSpPr>
                    <p:cNvPr id="33" name="Skupina 32"/>
                    <p:cNvGrpSpPr/>
                    <p:nvPr/>
                  </p:nvGrpSpPr>
                  <p:grpSpPr>
                    <a:xfrm>
                      <a:off x="0" y="0"/>
                      <a:ext cx="9144000" cy="551688"/>
                      <a:chOff x="0" y="0"/>
                      <a:chExt cx="9144000" cy="551688"/>
                    </a:xfrm>
                  </p:grpSpPr>
                  <p:grpSp>
                    <p:nvGrpSpPr>
                      <p:cNvPr id="28" name="Skupina 27"/>
                      <p:cNvGrpSpPr/>
                      <p:nvPr/>
                    </p:nvGrpSpPr>
                    <p:grpSpPr>
                      <a:xfrm>
                        <a:off x="2316480" y="0"/>
                        <a:ext cx="6827520" cy="551688"/>
                        <a:chOff x="2316480" y="0"/>
                        <a:chExt cx="6827520" cy="551688"/>
                      </a:xfrm>
                    </p:grpSpPr>
                    <p:grpSp>
                      <p:nvGrpSpPr>
                        <p:cNvPr id="18" name="Skupina 17"/>
                        <p:cNvGrpSpPr/>
                        <p:nvPr/>
                      </p:nvGrpSpPr>
                      <p:grpSpPr>
                        <a:xfrm>
                          <a:off x="5654040" y="0"/>
                          <a:ext cx="3489960" cy="551688"/>
                          <a:chOff x="5654040" y="0"/>
                          <a:chExt cx="3489960" cy="551688"/>
                        </a:xfrm>
                      </p:grpSpPr>
                      <p:grpSp>
                        <p:nvGrpSpPr>
                          <p:cNvPr id="13" name="Skupina 12"/>
                          <p:cNvGrpSpPr/>
                          <p:nvPr/>
                        </p:nvGrpSpPr>
                        <p:grpSpPr>
                          <a:xfrm>
                            <a:off x="7336452" y="0"/>
                            <a:ext cx="1807548" cy="551688"/>
                            <a:chOff x="7336452" y="0"/>
                            <a:chExt cx="1807548" cy="551688"/>
                          </a:xfrm>
                        </p:grpSpPr>
                        <p:pic>
                          <p:nvPicPr>
                            <p:cNvPr id="10" name="Obrázok 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36452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1" name="Obrázok 1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56376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2" name="Obrázok 1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0392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grpSp>
                        <p:nvGrpSpPr>
                          <p:cNvPr id="14" name="Skupina 13"/>
                          <p:cNvGrpSpPr/>
                          <p:nvPr/>
                        </p:nvGrpSpPr>
                        <p:grpSpPr>
                          <a:xfrm>
                            <a:off x="5654040" y="0"/>
                            <a:ext cx="1807548" cy="551688"/>
                            <a:chOff x="7336452" y="0"/>
                            <a:chExt cx="1807548" cy="551688"/>
                          </a:xfrm>
                        </p:grpSpPr>
                        <p:pic>
                          <p:nvPicPr>
                            <p:cNvPr id="15" name="Obrázok 1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36452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6" name="Obrázok 1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56376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7" name="Obrázok 1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0392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grpSp>
                      <p:nvGrpSpPr>
                        <p:cNvPr id="19" name="Skupina 18"/>
                        <p:cNvGrpSpPr/>
                        <p:nvPr/>
                      </p:nvGrpSpPr>
                      <p:grpSpPr>
                        <a:xfrm>
                          <a:off x="2316480" y="0"/>
                          <a:ext cx="3489960" cy="551688"/>
                          <a:chOff x="5654040" y="0"/>
                          <a:chExt cx="3489960" cy="551688"/>
                        </a:xfrm>
                      </p:grpSpPr>
                      <p:grpSp>
                        <p:nvGrpSpPr>
                          <p:cNvPr id="20" name="Skupina 19"/>
                          <p:cNvGrpSpPr/>
                          <p:nvPr/>
                        </p:nvGrpSpPr>
                        <p:grpSpPr>
                          <a:xfrm>
                            <a:off x="7336452" y="0"/>
                            <a:ext cx="1807548" cy="551688"/>
                            <a:chOff x="7336452" y="0"/>
                            <a:chExt cx="1807548" cy="551688"/>
                          </a:xfrm>
                        </p:grpSpPr>
                        <p:pic>
                          <p:nvPicPr>
                            <p:cNvPr id="25" name="Obrázok 2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36452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6" name="Obrázok 2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56376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7" name="Obrázok 2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0392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grpSp>
                        <p:nvGrpSpPr>
                          <p:cNvPr id="21" name="Skupina 20"/>
                          <p:cNvGrpSpPr/>
                          <p:nvPr/>
                        </p:nvGrpSpPr>
                        <p:grpSpPr>
                          <a:xfrm>
                            <a:off x="5654040" y="0"/>
                            <a:ext cx="1807548" cy="551688"/>
                            <a:chOff x="7336452" y="0"/>
                            <a:chExt cx="1807548" cy="551688"/>
                          </a:xfrm>
                        </p:grpSpPr>
                        <p:pic>
                          <p:nvPicPr>
                            <p:cNvPr id="22" name="Obrázok 2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36452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3" name="Obrázok 2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56376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4" name="Obrázok 2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0392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</p:grpSp>
                  <p:grpSp>
                    <p:nvGrpSpPr>
                      <p:cNvPr id="32" name="Skupina 31"/>
                      <p:cNvGrpSpPr/>
                      <p:nvPr/>
                    </p:nvGrpSpPr>
                    <p:grpSpPr>
                      <a:xfrm>
                        <a:off x="0" y="0"/>
                        <a:ext cx="2468880" cy="551688"/>
                        <a:chOff x="0" y="0"/>
                        <a:chExt cx="2468880" cy="551688"/>
                      </a:xfrm>
                    </p:grpSpPr>
                    <p:pic>
                      <p:nvPicPr>
                        <p:cNvPr id="8" name="Obrázok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9" name="Obrázok 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61332" y="0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0" name="Obrázok 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81256" y="0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1" name="Obrázok 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828800" y="0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grpSp>
                  <p:nvGrpSpPr>
                    <p:cNvPr id="59" name="Skupina 58"/>
                    <p:cNvGrpSpPr/>
                    <p:nvPr/>
                  </p:nvGrpSpPr>
                  <p:grpSpPr>
                    <a:xfrm>
                      <a:off x="-22502" y="551688"/>
                      <a:ext cx="9166502" cy="551688"/>
                      <a:chOff x="-22502" y="551688"/>
                      <a:chExt cx="9166502" cy="551688"/>
                    </a:xfrm>
                  </p:grpSpPr>
                  <p:pic>
                    <p:nvPicPr>
                      <p:cNvPr id="7" name="Obrázok 6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02620" y="551688"/>
                        <a:ext cx="640080" cy="551688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4" name="Skupina 33"/>
                      <p:cNvGrpSpPr/>
                      <p:nvPr/>
                    </p:nvGrpSpPr>
                    <p:grpSpPr>
                      <a:xfrm>
                        <a:off x="-22502" y="551688"/>
                        <a:ext cx="9166502" cy="551688"/>
                        <a:chOff x="0" y="0"/>
                        <a:chExt cx="9166502" cy="551688"/>
                      </a:xfrm>
                    </p:grpSpPr>
                    <p:grpSp>
                      <p:nvGrpSpPr>
                        <p:cNvPr id="35" name="Skupina 34"/>
                        <p:cNvGrpSpPr/>
                        <p:nvPr/>
                      </p:nvGrpSpPr>
                      <p:grpSpPr>
                        <a:xfrm>
                          <a:off x="2316480" y="0"/>
                          <a:ext cx="6850022" cy="551688"/>
                          <a:chOff x="2316480" y="0"/>
                          <a:chExt cx="6850022" cy="551688"/>
                        </a:xfrm>
                      </p:grpSpPr>
                      <p:grpSp>
                        <p:nvGrpSpPr>
                          <p:cNvPr id="41" name="Skupina 40"/>
                          <p:cNvGrpSpPr/>
                          <p:nvPr/>
                        </p:nvGrpSpPr>
                        <p:grpSpPr>
                          <a:xfrm>
                            <a:off x="5654040" y="0"/>
                            <a:ext cx="3512462" cy="551688"/>
                            <a:chOff x="5654040" y="0"/>
                            <a:chExt cx="3512462" cy="551688"/>
                          </a:xfrm>
                        </p:grpSpPr>
                        <p:grpSp>
                          <p:nvGrpSpPr>
                            <p:cNvPr id="51" name="Skupina 50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30050" cy="551688"/>
                              <a:chOff x="7336452" y="0"/>
                              <a:chExt cx="1830050" cy="551688"/>
                            </a:xfrm>
                          </p:grpSpPr>
                          <p:pic>
                            <p:nvPicPr>
                              <p:cNvPr id="56" name="Obrázok 5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57" name="Obrázok 5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58" name="Obrázok 5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2642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52" name="Skupina 51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53" name="Obrázok 5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54" name="Obrázok 5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55" name="Obrázok 5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  <p:grpSp>
                        <p:nvGrpSpPr>
                          <p:cNvPr id="42" name="Skupina 41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3489960" cy="551688"/>
                            <a:chOff x="5654040" y="0"/>
                            <a:chExt cx="3489960" cy="551688"/>
                          </a:xfrm>
                        </p:grpSpPr>
                        <p:grpSp>
                          <p:nvGrpSpPr>
                            <p:cNvPr id="43" name="Skupina 42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48" name="Obrázok 4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49" name="Obrázok 4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50" name="Obrázok 4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44" name="Skupina 43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45" name="Obrázok 4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46" name="Obrázok 4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47" name="Obrázok 4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grpSp>
                      <p:nvGrpSpPr>
                        <p:cNvPr id="36" name="Skupina 35"/>
                        <p:cNvGrpSpPr/>
                        <p:nvPr/>
                      </p:nvGrpSpPr>
                      <p:grpSpPr>
                        <a:xfrm>
                          <a:off x="0" y="0"/>
                          <a:ext cx="2468880" cy="551688"/>
                          <a:chOff x="0" y="0"/>
                          <a:chExt cx="2468880" cy="551688"/>
                        </a:xfrm>
                      </p:grpSpPr>
                      <p:pic>
                        <p:nvPicPr>
                          <p:cNvPr id="37" name="Obrázok 3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8" name="Obrázok 3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7473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9" name="Obrázok 3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034087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0" name="Obrázok 3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82880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</p:grpSp>
              </p:grpSp>
              <p:grpSp>
                <p:nvGrpSpPr>
                  <p:cNvPr id="114" name="Skupina 113"/>
                  <p:cNvGrpSpPr/>
                  <p:nvPr/>
                </p:nvGrpSpPr>
                <p:grpSpPr>
                  <a:xfrm>
                    <a:off x="-10323" y="1096248"/>
                    <a:ext cx="9176825" cy="1110504"/>
                    <a:chOff x="-10323" y="1096248"/>
                    <a:chExt cx="9176825" cy="1110504"/>
                  </a:xfrm>
                </p:grpSpPr>
                <p:pic>
                  <p:nvPicPr>
                    <p:cNvPr id="6" name="Obrázok 5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0323" y="1096248"/>
                      <a:ext cx="640080" cy="55168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61" name="Skupina 60"/>
                    <p:cNvGrpSpPr/>
                    <p:nvPr/>
                  </p:nvGrpSpPr>
                  <p:grpSpPr>
                    <a:xfrm>
                      <a:off x="0" y="1096248"/>
                      <a:ext cx="9166502" cy="1110504"/>
                      <a:chOff x="-22502" y="-7128"/>
                      <a:chExt cx="9166502" cy="1110504"/>
                    </a:xfrm>
                  </p:grpSpPr>
                  <p:grpSp>
                    <p:nvGrpSpPr>
                      <p:cNvPr id="62" name="Skupina 61"/>
                      <p:cNvGrpSpPr/>
                      <p:nvPr/>
                    </p:nvGrpSpPr>
                    <p:grpSpPr>
                      <a:xfrm>
                        <a:off x="152585" y="-7128"/>
                        <a:ext cx="8991415" cy="558816"/>
                        <a:chOff x="152585" y="-7128"/>
                        <a:chExt cx="8991415" cy="558816"/>
                      </a:xfrm>
                    </p:grpSpPr>
                    <p:grpSp>
                      <p:nvGrpSpPr>
                        <p:cNvPr id="90" name="Skupina 89"/>
                        <p:cNvGrpSpPr/>
                        <p:nvPr/>
                      </p:nvGrpSpPr>
                      <p:grpSpPr>
                        <a:xfrm>
                          <a:off x="2316480" y="0"/>
                          <a:ext cx="6827520" cy="551688"/>
                          <a:chOff x="2316480" y="0"/>
                          <a:chExt cx="6827520" cy="551688"/>
                        </a:xfrm>
                      </p:grpSpPr>
                      <p:grpSp>
                        <p:nvGrpSpPr>
                          <p:cNvPr id="96" name="Skupina 95"/>
                          <p:cNvGrpSpPr/>
                          <p:nvPr/>
                        </p:nvGrpSpPr>
                        <p:grpSpPr>
                          <a:xfrm>
                            <a:off x="5654040" y="0"/>
                            <a:ext cx="3489960" cy="551688"/>
                            <a:chOff x="5654040" y="0"/>
                            <a:chExt cx="3489960" cy="551688"/>
                          </a:xfrm>
                        </p:grpSpPr>
                        <p:grpSp>
                          <p:nvGrpSpPr>
                            <p:cNvPr id="106" name="Skupina 105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111" name="Obrázok 11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12" name="Obrázok 11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13" name="Obrázok 11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107" name="Skupina 106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108" name="Obrázok 10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9" name="Obrázok 10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10" name="Obrázok 10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  <p:grpSp>
                        <p:nvGrpSpPr>
                          <p:cNvPr id="97" name="Skupina 96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3489960" cy="551688"/>
                            <a:chOff x="5654040" y="0"/>
                            <a:chExt cx="3489960" cy="551688"/>
                          </a:xfrm>
                        </p:grpSpPr>
                        <p:grpSp>
                          <p:nvGrpSpPr>
                            <p:cNvPr id="98" name="Skupina 97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103" name="Obrázok 10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4" name="Obrázok 10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5" name="Obrázok 10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99" name="Skupina 98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100" name="Obrázok 9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1" name="Obrázok 10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2" name="Obrázok 10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grpSp>
                      <p:nvGrpSpPr>
                        <p:cNvPr id="91" name="Skupina 90"/>
                        <p:cNvGrpSpPr/>
                        <p:nvPr/>
                      </p:nvGrpSpPr>
                      <p:grpSpPr>
                        <a:xfrm>
                          <a:off x="152585" y="-7128"/>
                          <a:ext cx="2316295" cy="558816"/>
                          <a:chOff x="152585" y="-7128"/>
                          <a:chExt cx="2316295" cy="558816"/>
                        </a:xfrm>
                      </p:grpSpPr>
                      <p:pic>
                        <p:nvPicPr>
                          <p:cNvPr id="92" name="Obrázok 9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52585" y="-7128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93" name="Obrázok 9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61332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94" name="Obrázok 9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281256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95" name="Obrázok 9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82880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grpSp>
                    <p:nvGrpSpPr>
                      <p:cNvPr id="63" name="Skupina 62"/>
                      <p:cNvGrpSpPr/>
                      <p:nvPr/>
                    </p:nvGrpSpPr>
                    <p:grpSpPr>
                      <a:xfrm>
                        <a:off x="-22502" y="551688"/>
                        <a:ext cx="9144000" cy="551688"/>
                        <a:chOff x="-22502" y="551688"/>
                        <a:chExt cx="9144000" cy="551688"/>
                      </a:xfrm>
                    </p:grpSpPr>
                    <p:pic>
                      <p:nvPicPr>
                        <p:cNvPr id="64" name="Obrázok 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02620" y="551688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65" name="Skupina 64"/>
                        <p:cNvGrpSpPr/>
                        <p:nvPr/>
                      </p:nvGrpSpPr>
                      <p:grpSpPr>
                        <a:xfrm>
                          <a:off x="-22502" y="551688"/>
                          <a:ext cx="9144000" cy="551688"/>
                          <a:chOff x="0" y="0"/>
                          <a:chExt cx="9144000" cy="551688"/>
                        </a:xfrm>
                      </p:grpSpPr>
                      <p:grpSp>
                        <p:nvGrpSpPr>
                          <p:cNvPr id="66" name="Skupina 65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6827520" cy="551688"/>
                            <a:chOff x="2316480" y="0"/>
                            <a:chExt cx="6827520" cy="551688"/>
                          </a:xfrm>
                        </p:grpSpPr>
                        <p:grpSp>
                          <p:nvGrpSpPr>
                            <p:cNvPr id="72" name="Skupina 71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3489960" cy="551688"/>
                              <a:chOff x="5654040" y="0"/>
                              <a:chExt cx="3489960" cy="551688"/>
                            </a:xfrm>
                          </p:grpSpPr>
                          <p:grpSp>
                            <p:nvGrpSpPr>
                              <p:cNvPr id="82" name="Skupina 81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87" name="Obrázok 86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88" name="Obrázok 87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89" name="Obrázok 88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83" name="Skupina 82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84" name="Obrázok 83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85" name="Obrázok 84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86" name="Obrázok 85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  <p:grpSp>
                          <p:nvGrpSpPr>
                            <p:cNvPr id="73" name="Skupina 72"/>
                            <p:cNvGrpSpPr/>
                            <p:nvPr/>
                          </p:nvGrpSpPr>
                          <p:grpSpPr>
                            <a:xfrm>
                              <a:off x="2316480" y="0"/>
                              <a:ext cx="3489960" cy="551688"/>
                              <a:chOff x="5654040" y="0"/>
                              <a:chExt cx="3489960" cy="551688"/>
                            </a:xfrm>
                          </p:grpSpPr>
                          <p:grpSp>
                            <p:nvGrpSpPr>
                              <p:cNvPr id="74" name="Skupina 73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79" name="Obrázok 78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80" name="Obrázok 79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81" name="Obrázok 80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75" name="Skupina 74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76" name="Obrázok 75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77" name="Obrázok 76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78" name="Obrázok 77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</p:grpSp>
                      <p:grpSp>
                        <p:nvGrpSpPr>
                          <p:cNvPr id="67" name="Skupina 66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2468880" cy="551688"/>
                            <a:chOff x="0" y="0"/>
                            <a:chExt cx="2468880" cy="551688"/>
                          </a:xfrm>
                        </p:grpSpPr>
                        <p:pic>
                          <p:nvPicPr>
                            <p:cNvPr id="68" name="Obrázok 6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69" name="Obrázok 6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7473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70" name="Obrázok 6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34087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71" name="Obrázok 7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2880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</p:grpSp>
                </p:grpSp>
              </p:grpSp>
            </p:grpSp>
            <p:grpSp>
              <p:nvGrpSpPr>
                <p:cNvPr id="225" name="Skupina 224"/>
                <p:cNvGrpSpPr/>
                <p:nvPr/>
              </p:nvGrpSpPr>
              <p:grpSpPr>
                <a:xfrm>
                  <a:off x="-15844" y="2098475"/>
                  <a:ext cx="9189004" cy="2206752"/>
                  <a:chOff x="-15844" y="2098475"/>
                  <a:chExt cx="9189004" cy="2206752"/>
                </a:xfrm>
              </p:grpSpPr>
              <p:pic>
                <p:nvPicPr>
                  <p:cNvPr id="5" name="Obrázok 4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910" y="3477695"/>
                    <a:ext cx="640080" cy="551688"/>
                  </a:xfrm>
                  <a:prstGeom prst="rect">
                    <a:avLst/>
                  </a:prstGeom>
                </p:spPr>
              </p:pic>
              <p:grpSp>
                <p:nvGrpSpPr>
                  <p:cNvPr id="116" name="Skupina 115"/>
                  <p:cNvGrpSpPr/>
                  <p:nvPr/>
                </p:nvGrpSpPr>
                <p:grpSpPr>
                  <a:xfrm>
                    <a:off x="-15844" y="2098475"/>
                    <a:ext cx="9189004" cy="2206752"/>
                    <a:chOff x="-22502" y="0"/>
                    <a:chExt cx="9189004" cy="2206752"/>
                  </a:xfrm>
                </p:grpSpPr>
                <p:grpSp>
                  <p:nvGrpSpPr>
                    <p:cNvPr id="117" name="Skupina 116"/>
                    <p:cNvGrpSpPr/>
                    <p:nvPr/>
                  </p:nvGrpSpPr>
                  <p:grpSpPr>
                    <a:xfrm>
                      <a:off x="-22502" y="0"/>
                      <a:ext cx="9166502" cy="1103376"/>
                      <a:chOff x="-22502" y="0"/>
                      <a:chExt cx="9166502" cy="1103376"/>
                    </a:xfrm>
                  </p:grpSpPr>
                  <p:grpSp>
                    <p:nvGrpSpPr>
                      <p:cNvPr id="173" name="Skupina 172"/>
                      <p:cNvGrpSpPr/>
                      <p:nvPr/>
                    </p:nvGrpSpPr>
                    <p:grpSpPr>
                      <a:xfrm>
                        <a:off x="0" y="0"/>
                        <a:ext cx="9144000" cy="551688"/>
                        <a:chOff x="0" y="0"/>
                        <a:chExt cx="9144000" cy="551688"/>
                      </a:xfrm>
                    </p:grpSpPr>
                    <p:grpSp>
                      <p:nvGrpSpPr>
                        <p:cNvPr id="201" name="Skupina 200"/>
                        <p:cNvGrpSpPr/>
                        <p:nvPr/>
                      </p:nvGrpSpPr>
                      <p:grpSpPr>
                        <a:xfrm>
                          <a:off x="2316480" y="0"/>
                          <a:ext cx="6827520" cy="551688"/>
                          <a:chOff x="2316480" y="0"/>
                          <a:chExt cx="6827520" cy="551688"/>
                        </a:xfrm>
                      </p:grpSpPr>
                      <p:grpSp>
                        <p:nvGrpSpPr>
                          <p:cNvPr id="207" name="Skupina 206"/>
                          <p:cNvGrpSpPr/>
                          <p:nvPr/>
                        </p:nvGrpSpPr>
                        <p:grpSpPr>
                          <a:xfrm>
                            <a:off x="5654040" y="0"/>
                            <a:ext cx="3489960" cy="551688"/>
                            <a:chOff x="5654040" y="0"/>
                            <a:chExt cx="3489960" cy="551688"/>
                          </a:xfrm>
                        </p:grpSpPr>
                        <p:grpSp>
                          <p:nvGrpSpPr>
                            <p:cNvPr id="217" name="Skupina 216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222" name="Obrázok 22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23" name="Obrázok 22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24" name="Obrázok 22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218" name="Skupina 217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219" name="Obrázok 21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20" name="Obrázok 21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21" name="Obrázok 22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  <p:grpSp>
                        <p:nvGrpSpPr>
                          <p:cNvPr id="208" name="Skupina 207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3489960" cy="551688"/>
                            <a:chOff x="5654040" y="0"/>
                            <a:chExt cx="3489960" cy="551688"/>
                          </a:xfrm>
                        </p:grpSpPr>
                        <p:grpSp>
                          <p:nvGrpSpPr>
                            <p:cNvPr id="209" name="Skupina 208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214" name="Obrázok 21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15" name="Obrázok 21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16" name="Obrázok 21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210" name="Skupina 209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211" name="Obrázok 21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12" name="Obrázok 21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13" name="Obrázok 21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grpSp>
                      <p:nvGrpSpPr>
                        <p:cNvPr id="202" name="Skupina 201"/>
                        <p:cNvGrpSpPr/>
                        <p:nvPr/>
                      </p:nvGrpSpPr>
                      <p:grpSpPr>
                        <a:xfrm>
                          <a:off x="0" y="0"/>
                          <a:ext cx="2468880" cy="551688"/>
                          <a:chOff x="0" y="0"/>
                          <a:chExt cx="2468880" cy="551688"/>
                        </a:xfrm>
                      </p:grpSpPr>
                      <p:pic>
                        <p:nvPicPr>
                          <p:cNvPr id="203" name="Obrázok 20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04" name="Obrázok 20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61332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05" name="Obrázok 20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281256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206" name="Obrázok 20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82880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grpSp>
                    <p:nvGrpSpPr>
                      <p:cNvPr id="174" name="Skupina 173"/>
                      <p:cNvGrpSpPr/>
                      <p:nvPr/>
                    </p:nvGrpSpPr>
                    <p:grpSpPr>
                      <a:xfrm>
                        <a:off x="-22502" y="551688"/>
                        <a:ext cx="9144000" cy="551688"/>
                        <a:chOff x="-22502" y="551688"/>
                        <a:chExt cx="9144000" cy="551688"/>
                      </a:xfrm>
                    </p:grpSpPr>
                    <p:pic>
                      <p:nvPicPr>
                        <p:cNvPr id="175" name="Obrázok 1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02620" y="551688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176" name="Skupina 175"/>
                        <p:cNvGrpSpPr/>
                        <p:nvPr/>
                      </p:nvGrpSpPr>
                      <p:grpSpPr>
                        <a:xfrm>
                          <a:off x="-22502" y="551688"/>
                          <a:ext cx="9144000" cy="551688"/>
                          <a:chOff x="0" y="0"/>
                          <a:chExt cx="9144000" cy="551688"/>
                        </a:xfrm>
                      </p:grpSpPr>
                      <p:grpSp>
                        <p:nvGrpSpPr>
                          <p:cNvPr id="177" name="Skupina 176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6827520" cy="551688"/>
                            <a:chOff x="2316480" y="0"/>
                            <a:chExt cx="6827520" cy="551688"/>
                          </a:xfrm>
                        </p:grpSpPr>
                        <p:grpSp>
                          <p:nvGrpSpPr>
                            <p:cNvPr id="183" name="Skupina 182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3489960" cy="551688"/>
                              <a:chOff x="5654040" y="0"/>
                              <a:chExt cx="3489960" cy="551688"/>
                            </a:xfrm>
                          </p:grpSpPr>
                          <p:grpSp>
                            <p:nvGrpSpPr>
                              <p:cNvPr id="193" name="Skupina 192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198" name="Obrázok 197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99" name="Obrázok 198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200" name="Obrázok 199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194" name="Skupina 193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195" name="Obrázok 194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96" name="Obrázok 195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97" name="Obrázok 196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  <p:grpSp>
                          <p:nvGrpSpPr>
                            <p:cNvPr id="184" name="Skupina 183"/>
                            <p:cNvGrpSpPr/>
                            <p:nvPr/>
                          </p:nvGrpSpPr>
                          <p:grpSpPr>
                            <a:xfrm>
                              <a:off x="2316480" y="0"/>
                              <a:ext cx="3489960" cy="551688"/>
                              <a:chOff x="5654040" y="0"/>
                              <a:chExt cx="3489960" cy="551688"/>
                            </a:xfrm>
                          </p:grpSpPr>
                          <p:grpSp>
                            <p:nvGrpSpPr>
                              <p:cNvPr id="185" name="Skupina 184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190" name="Obrázok 189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91" name="Obrázok 190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92" name="Obrázok 191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186" name="Skupina 185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187" name="Obrázok 186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88" name="Obrázok 187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89" name="Obrázok 188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</p:grpSp>
                      <p:grpSp>
                        <p:nvGrpSpPr>
                          <p:cNvPr id="178" name="Skupina 177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2468880" cy="551688"/>
                            <a:chOff x="0" y="0"/>
                            <a:chExt cx="2468880" cy="551688"/>
                          </a:xfrm>
                        </p:grpSpPr>
                        <p:pic>
                          <p:nvPicPr>
                            <p:cNvPr id="179" name="Obrázok 17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80" name="Obrázok 17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7473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81" name="Obrázok 18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34087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82" name="Obrázok 18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2880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</p:grpSp>
                </p:grpSp>
                <p:grpSp>
                  <p:nvGrpSpPr>
                    <p:cNvPr id="118" name="Skupina 117"/>
                    <p:cNvGrpSpPr/>
                    <p:nvPr/>
                  </p:nvGrpSpPr>
                  <p:grpSpPr>
                    <a:xfrm>
                      <a:off x="-10323" y="1096248"/>
                      <a:ext cx="9176825" cy="1110504"/>
                      <a:chOff x="-10323" y="1096248"/>
                      <a:chExt cx="9176825" cy="1110504"/>
                    </a:xfrm>
                  </p:grpSpPr>
                  <p:pic>
                    <p:nvPicPr>
                      <p:cNvPr id="119" name="Obrázok 11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10323" y="1096248"/>
                        <a:ext cx="640080" cy="551688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20" name="Skupina 119"/>
                      <p:cNvGrpSpPr/>
                      <p:nvPr/>
                    </p:nvGrpSpPr>
                    <p:grpSpPr>
                      <a:xfrm>
                        <a:off x="0" y="1096248"/>
                        <a:ext cx="9166502" cy="1110504"/>
                        <a:chOff x="-22502" y="-7128"/>
                        <a:chExt cx="9166502" cy="1110504"/>
                      </a:xfrm>
                    </p:grpSpPr>
                    <p:grpSp>
                      <p:nvGrpSpPr>
                        <p:cNvPr id="121" name="Skupina 120"/>
                        <p:cNvGrpSpPr/>
                        <p:nvPr/>
                      </p:nvGrpSpPr>
                      <p:grpSpPr>
                        <a:xfrm>
                          <a:off x="152585" y="-7128"/>
                          <a:ext cx="8991415" cy="558816"/>
                          <a:chOff x="152585" y="-7128"/>
                          <a:chExt cx="8991415" cy="558816"/>
                        </a:xfrm>
                      </p:grpSpPr>
                      <p:grpSp>
                        <p:nvGrpSpPr>
                          <p:cNvPr id="149" name="Skupina 148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6827520" cy="551688"/>
                            <a:chOff x="2316480" y="0"/>
                            <a:chExt cx="6827520" cy="551688"/>
                          </a:xfrm>
                        </p:grpSpPr>
                        <p:grpSp>
                          <p:nvGrpSpPr>
                            <p:cNvPr id="155" name="Skupina 154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3489960" cy="551688"/>
                              <a:chOff x="5654040" y="0"/>
                              <a:chExt cx="3489960" cy="551688"/>
                            </a:xfrm>
                          </p:grpSpPr>
                          <p:grpSp>
                            <p:nvGrpSpPr>
                              <p:cNvPr id="165" name="Skupina 164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170" name="Obrázok 169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71" name="Obrázok 170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72" name="Obrázok 171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166" name="Skupina 165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167" name="Obrázok 166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68" name="Obrázok 167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69" name="Obrázok 168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  <p:grpSp>
                          <p:nvGrpSpPr>
                            <p:cNvPr id="156" name="Skupina 155"/>
                            <p:cNvGrpSpPr/>
                            <p:nvPr/>
                          </p:nvGrpSpPr>
                          <p:grpSpPr>
                            <a:xfrm>
                              <a:off x="2316480" y="0"/>
                              <a:ext cx="3489960" cy="551688"/>
                              <a:chOff x="5654040" y="0"/>
                              <a:chExt cx="3489960" cy="551688"/>
                            </a:xfrm>
                          </p:grpSpPr>
                          <p:grpSp>
                            <p:nvGrpSpPr>
                              <p:cNvPr id="157" name="Skupina 156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162" name="Obrázok 161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63" name="Obrázok 162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64" name="Obrázok 163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158" name="Skupina 157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159" name="Obrázok 158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60" name="Obrázok 159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161" name="Obrázok 160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</p:grpSp>
                      <p:grpSp>
                        <p:nvGrpSpPr>
                          <p:cNvPr id="150" name="Skupina 149"/>
                          <p:cNvGrpSpPr/>
                          <p:nvPr/>
                        </p:nvGrpSpPr>
                        <p:grpSpPr>
                          <a:xfrm>
                            <a:off x="152585" y="-7128"/>
                            <a:ext cx="2316295" cy="558816"/>
                            <a:chOff x="152585" y="-7128"/>
                            <a:chExt cx="2316295" cy="558816"/>
                          </a:xfrm>
                        </p:grpSpPr>
                        <p:pic>
                          <p:nvPicPr>
                            <p:cNvPr id="151" name="Obrázok 15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2585" y="-7128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52" name="Obrázok 15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61332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53" name="Obrázok 15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81256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154" name="Obrázok 15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2880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grpSp>
                      <p:nvGrpSpPr>
                        <p:cNvPr id="122" name="Skupina 121"/>
                        <p:cNvGrpSpPr/>
                        <p:nvPr/>
                      </p:nvGrpSpPr>
                      <p:grpSpPr>
                        <a:xfrm>
                          <a:off x="-22502" y="551688"/>
                          <a:ext cx="9144000" cy="551688"/>
                          <a:chOff x="-22502" y="551688"/>
                          <a:chExt cx="9144000" cy="551688"/>
                        </a:xfrm>
                      </p:grpSpPr>
                      <p:pic>
                        <p:nvPicPr>
                          <p:cNvPr id="123" name="Obrázok 12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302620" y="551688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124" name="Skupina 123"/>
                          <p:cNvGrpSpPr/>
                          <p:nvPr/>
                        </p:nvGrpSpPr>
                        <p:grpSpPr>
                          <a:xfrm>
                            <a:off x="-22502" y="551688"/>
                            <a:ext cx="9144000" cy="551688"/>
                            <a:chOff x="0" y="0"/>
                            <a:chExt cx="9144000" cy="551688"/>
                          </a:xfrm>
                        </p:grpSpPr>
                        <p:grpSp>
                          <p:nvGrpSpPr>
                            <p:cNvPr id="125" name="Skupina 124"/>
                            <p:cNvGrpSpPr/>
                            <p:nvPr/>
                          </p:nvGrpSpPr>
                          <p:grpSpPr>
                            <a:xfrm>
                              <a:off x="2316480" y="0"/>
                              <a:ext cx="6827520" cy="551688"/>
                              <a:chOff x="2316480" y="0"/>
                              <a:chExt cx="6827520" cy="551688"/>
                            </a:xfrm>
                          </p:grpSpPr>
                          <p:grpSp>
                            <p:nvGrpSpPr>
                              <p:cNvPr id="131" name="Skupina 130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3489960" cy="551688"/>
                                <a:chOff x="5654040" y="0"/>
                                <a:chExt cx="3489960" cy="551688"/>
                              </a:xfrm>
                            </p:grpSpPr>
                            <p:grpSp>
                              <p:nvGrpSpPr>
                                <p:cNvPr id="141" name="Skupina 140"/>
                                <p:cNvGrpSpPr/>
                                <p:nvPr/>
                              </p:nvGrpSpPr>
                              <p:grpSpPr>
                                <a:xfrm>
                                  <a:off x="7336452" y="0"/>
                                  <a:ext cx="1807548" cy="551688"/>
                                  <a:chOff x="7336452" y="0"/>
                                  <a:chExt cx="1807548" cy="551688"/>
                                </a:xfrm>
                              </p:grpSpPr>
                              <p:pic>
                                <p:nvPicPr>
                                  <p:cNvPr id="146" name="Obrázok 145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336452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147" name="Obrázok 146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956376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148" name="Obrázok 147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503920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  <p:grpSp>
                              <p:nvGrpSpPr>
                                <p:cNvPr id="142" name="Skupina 141"/>
                                <p:cNvGrpSpPr/>
                                <p:nvPr/>
                              </p:nvGrpSpPr>
                              <p:grpSpPr>
                                <a:xfrm>
                                  <a:off x="5654040" y="0"/>
                                  <a:ext cx="1807548" cy="551688"/>
                                  <a:chOff x="7336452" y="0"/>
                                  <a:chExt cx="1807548" cy="551688"/>
                                </a:xfrm>
                              </p:grpSpPr>
                              <p:pic>
                                <p:nvPicPr>
                                  <p:cNvPr id="143" name="Obrázok 142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336452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144" name="Obrázok 143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956376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145" name="Obrázok 144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503920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</p:grpSp>
                          <p:grpSp>
                            <p:nvGrpSpPr>
                              <p:cNvPr id="132" name="Skupina 131"/>
                              <p:cNvGrpSpPr/>
                              <p:nvPr/>
                            </p:nvGrpSpPr>
                            <p:grpSpPr>
                              <a:xfrm>
                                <a:off x="2316480" y="0"/>
                                <a:ext cx="3489960" cy="551688"/>
                                <a:chOff x="5654040" y="0"/>
                                <a:chExt cx="3489960" cy="551688"/>
                              </a:xfrm>
                            </p:grpSpPr>
                            <p:grpSp>
                              <p:nvGrpSpPr>
                                <p:cNvPr id="133" name="Skupina 132"/>
                                <p:cNvGrpSpPr/>
                                <p:nvPr/>
                              </p:nvGrpSpPr>
                              <p:grpSpPr>
                                <a:xfrm>
                                  <a:off x="7336452" y="0"/>
                                  <a:ext cx="1807548" cy="551688"/>
                                  <a:chOff x="7336452" y="0"/>
                                  <a:chExt cx="1807548" cy="551688"/>
                                </a:xfrm>
                              </p:grpSpPr>
                              <p:pic>
                                <p:nvPicPr>
                                  <p:cNvPr id="138" name="Obrázok 137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336452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139" name="Obrázok 138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956376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140" name="Obrázok 139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503920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  <p:grpSp>
                              <p:nvGrpSpPr>
                                <p:cNvPr id="134" name="Skupina 133"/>
                                <p:cNvGrpSpPr/>
                                <p:nvPr/>
                              </p:nvGrpSpPr>
                              <p:grpSpPr>
                                <a:xfrm>
                                  <a:off x="5654040" y="0"/>
                                  <a:ext cx="1807548" cy="551688"/>
                                  <a:chOff x="7336452" y="0"/>
                                  <a:chExt cx="1807548" cy="551688"/>
                                </a:xfrm>
                              </p:grpSpPr>
                              <p:pic>
                                <p:nvPicPr>
                                  <p:cNvPr id="135" name="Obrázok 134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336452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136" name="Obrázok 135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956376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137" name="Obrázok 136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503920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</p:grpSp>
                        </p:grpSp>
                        <p:grpSp>
                          <p:nvGrpSpPr>
                            <p:cNvPr id="126" name="Skupina 125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2468880" cy="551688"/>
                              <a:chOff x="0" y="0"/>
                              <a:chExt cx="2468880" cy="551688"/>
                            </a:xfrm>
                          </p:grpSpPr>
                          <p:pic>
                            <p:nvPicPr>
                              <p:cNvPr id="127" name="Obrázok 12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28" name="Obrázok 12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7473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29" name="Obrázok 12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34087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30" name="Obrázok 12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2880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227" name="Skupina 226"/>
              <p:cNvGrpSpPr/>
              <p:nvPr/>
            </p:nvGrpSpPr>
            <p:grpSpPr>
              <a:xfrm>
                <a:off x="-30593" y="2579260"/>
                <a:ext cx="9195662" cy="4305227"/>
                <a:chOff x="-22502" y="0"/>
                <a:chExt cx="9195662" cy="4305227"/>
              </a:xfrm>
            </p:grpSpPr>
            <p:grpSp>
              <p:nvGrpSpPr>
                <p:cNvPr id="228" name="Skupina 227"/>
                <p:cNvGrpSpPr/>
                <p:nvPr/>
              </p:nvGrpSpPr>
              <p:grpSpPr>
                <a:xfrm>
                  <a:off x="-22502" y="0"/>
                  <a:ext cx="9189004" cy="2206752"/>
                  <a:chOff x="-22502" y="0"/>
                  <a:chExt cx="9189004" cy="2206752"/>
                </a:xfrm>
              </p:grpSpPr>
              <p:grpSp>
                <p:nvGrpSpPr>
                  <p:cNvPr id="340" name="Skupina 339"/>
                  <p:cNvGrpSpPr/>
                  <p:nvPr/>
                </p:nvGrpSpPr>
                <p:grpSpPr>
                  <a:xfrm>
                    <a:off x="-22502" y="0"/>
                    <a:ext cx="9174593" cy="1103376"/>
                    <a:chOff x="-22502" y="0"/>
                    <a:chExt cx="9174593" cy="1103376"/>
                  </a:xfrm>
                </p:grpSpPr>
                <p:grpSp>
                  <p:nvGrpSpPr>
                    <p:cNvPr id="396" name="Skupina 395"/>
                    <p:cNvGrpSpPr/>
                    <p:nvPr/>
                  </p:nvGrpSpPr>
                  <p:grpSpPr>
                    <a:xfrm>
                      <a:off x="0" y="0"/>
                      <a:ext cx="9152091" cy="551688"/>
                      <a:chOff x="0" y="0"/>
                      <a:chExt cx="9152091" cy="551688"/>
                    </a:xfrm>
                  </p:grpSpPr>
                  <p:grpSp>
                    <p:nvGrpSpPr>
                      <p:cNvPr id="424" name="Skupina 423"/>
                      <p:cNvGrpSpPr/>
                      <p:nvPr/>
                    </p:nvGrpSpPr>
                    <p:grpSpPr>
                      <a:xfrm>
                        <a:off x="2316480" y="0"/>
                        <a:ext cx="6835611" cy="551688"/>
                        <a:chOff x="2316480" y="0"/>
                        <a:chExt cx="6835611" cy="551688"/>
                      </a:xfrm>
                    </p:grpSpPr>
                    <p:grpSp>
                      <p:nvGrpSpPr>
                        <p:cNvPr id="430" name="Skupina 429"/>
                        <p:cNvGrpSpPr/>
                        <p:nvPr/>
                      </p:nvGrpSpPr>
                      <p:grpSpPr>
                        <a:xfrm>
                          <a:off x="5654040" y="0"/>
                          <a:ext cx="3498051" cy="551688"/>
                          <a:chOff x="5654040" y="0"/>
                          <a:chExt cx="3498051" cy="551688"/>
                        </a:xfrm>
                      </p:grpSpPr>
                      <p:grpSp>
                        <p:nvGrpSpPr>
                          <p:cNvPr id="440" name="Skupina 439"/>
                          <p:cNvGrpSpPr/>
                          <p:nvPr/>
                        </p:nvGrpSpPr>
                        <p:grpSpPr>
                          <a:xfrm>
                            <a:off x="7336452" y="0"/>
                            <a:ext cx="1815639" cy="551688"/>
                            <a:chOff x="7336452" y="0"/>
                            <a:chExt cx="1815639" cy="551688"/>
                          </a:xfrm>
                        </p:grpSpPr>
                        <p:pic>
                          <p:nvPicPr>
                            <p:cNvPr id="445" name="Obrázok 44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36452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446" name="Obrázok 44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56376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447" name="Obrázok 44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12011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grpSp>
                        <p:nvGrpSpPr>
                          <p:cNvPr id="441" name="Skupina 440"/>
                          <p:cNvGrpSpPr/>
                          <p:nvPr/>
                        </p:nvGrpSpPr>
                        <p:grpSpPr>
                          <a:xfrm>
                            <a:off x="5654040" y="0"/>
                            <a:ext cx="1807548" cy="551688"/>
                            <a:chOff x="7336452" y="0"/>
                            <a:chExt cx="1807548" cy="551688"/>
                          </a:xfrm>
                        </p:grpSpPr>
                        <p:pic>
                          <p:nvPicPr>
                            <p:cNvPr id="442" name="Obrázok 44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36452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443" name="Obrázok 44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56376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444" name="Obrázok 44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0392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grpSp>
                      <p:nvGrpSpPr>
                        <p:cNvPr id="431" name="Skupina 430"/>
                        <p:cNvGrpSpPr/>
                        <p:nvPr/>
                      </p:nvGrpSpPr>
                      <p:grpSpPr>
                        <a:xfrm>
                          <a:off x="2316480" y="0"/>
                          <a:ext cx="3489960" cy="551688"/>
                          <a:chOff x="5654040" y="0"/>
                          <a:chExt cx="3489960" cy="551688"/>
                        </a:xfrm>
                      </p:grpSpPr>
                      <p:grpSp>
                        <p:nvGrpSpPr>
                          <p:cNvPr id="432" name="Skupina 431"/>
                          <p:cNvGrpSpPr/>
                          <p:nvPr/>
                        </p:nvGrpSpPr>
                        <p:grpSpPr>
                          <a:xfrm>
                            <a:off x="7336452" y="0"/>
                            <a:ext cx="1807548" cy="551688"/>
                            <a:chOff x="7336452" y="0"/>
                            <a:chExt cx="1807548" cy="551688"/>
                          </a:xfrm>
                        </p:grpSpPr>
                        <p:pic>
                          <p:nvPicPr>
                            <p:cNvPr id="437" name="Obrázok 43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36452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438" name="Obrázok 43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56376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439" name="Obrázok 43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0392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grpSp>
                        <p:nvGrpSpPr>
                          <p:cNvPr id="433" name="Skupina 432"/>
                          <p:cNvGrpSpPr/>
                          <p:nvPr/>
                        </p:nvGrpSpPr>
                        <p:grpSpPr>
                          <a:xfrm>
                            <a:off x="5654040" y="0"/>
                            <a:ext cx="1807548" cy="551688"/>
                            <a:chOff x="7336452" y="0"/>
                            <a:chExt cx="1807548" cy="551688"/>
                          </a:xfrm>
                        </p:grpSpPr>
                        <p:pic>
                          <p:nvPicPr>
                            <p:cNvPr id="434" name="Obrázok 43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36452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435" name="Obrázok 43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56376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436" name="Obrázok 43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0392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</p:grpSp>
                  <p:grpSp>
                    <p:nvGrpSpPr>
                      <p:cNvPr id="425" name="Skupina 424"/>
                      <p:cNvGrpSpPr/>
                      <p:nvPr/>
                    </p:nvGrpSpPr>
                    <p:grpSpPr>
                      <a:xfrm>
                        <a:off x="0" y="0"/>
                        <a:ext cx="2468880" cy="551688"/>
                        <a:chOff x="0" y="0"/>
                        <a:chExt cx="2468880" cy="551688"/>
                      </a:xfrm>
                    </p:grpSpPr>
                    <p:pic>
                      <p:nvPicPr>
                        <p:cNvPr id="426" name="Obrázok 4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427" name="Obrázok 4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61332" y="0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428" name="Obrázok 4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81256" y="0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429" name="Obrázok 4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828800" y="0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grpSp>
                  <p:nvGrpSpPr>
                    <p:cNvPr id="397" name="Skupina 396"/>
                    <p:cNvGrpSpPr/>
                    <p:nvPr/>
                  </p:nvGrpSpPr>
                  <p:grpSpPr>
                    <a:xfrm>
                      <a:off x="-22502" y="551688"/>
                      <a:ext cx="9174593" cy="551688"/>
                      <a:chOff x="-22502" y="551688"/>
                      <a:chExt cx="9174593" cy="551688"/>
                    </a:xfrm>
                  </p:grpSpPr>
                  <p:pic>
                    <p:nvPicPr>
                      <p:cNvPr id="398" name="Obrázok 397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02620" y="551688"/>
                        <a:ext cx="640080" cy="551688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99" name="Skupina 398"/>
                      <p:cNvGrpSpPr/>
                      <p:nvPr/>
                    </p:nvGrpSpPr>
                    <p:grpSpPr>
                      <a:xfrm>
                        <a:off x="-22502" y="551688"/>
                        <a:ext cx="9174593" cy="551688"/>
                        <a:chOff x="0" y="0"/>
                        <a:chExt cx="9174593" cy="551688"/>
                      </a:xfrm>
                    </p:grpSpPr>
                    <p:grpSp>
                      <p:nvGrpSpPr>
                        <p:cNvPr id="400" name="Skupina 399"/>
                        <p:cNvGrpSpPr/>
                        <p:nvPr/>
                      </p:nvGrpSpPr>
                      <p:grpSpPr>
                        <a:xfrm>
                          <a:off x="2316480" y="0"/>
                          <a:ext cx="6858113" cy="551688"/>
                          <a:chOff x="2316480" y="0"/>
                          <a:chExt cx="6858113" cy="551688"/>
                        </a:xfrm>
                      </p:grpSpPr>
                      <p:grpSp>
                        <p:nvGrpSpPr>
                          <p:cNvPr id="406" name="Skupina 405"/>
                          <p:cNvGrpSpPr/>
                          <p:nvPr/>
                        </p:nvGrpSpPr>
                        <p:grpSpPr>
                          <a:xfrm>
                            <a:off x="5654040" y="0"/>
                            <a:ext cx="3520553" cy="551688"/>
                            <a:chOff x="5654040" y="0"/>
                            <a:chExt cx="3520553" cy="551688"/>
                          </a:xfrm>
                        </p:grpSpPr>
                        <p:grpSp>
                          <p:nvGrpSpPr>
                            <p:cNvPr id="416" name="Skupina 415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38141" cy="551688"/>
                              <a:chOff x="7336452" y="0"/>
                              <a:chExt cx="1838141" cy="551688"/>
                            </a:xfrm>
                          </p:grpSpPr>
                          <p:pic>
                            <p:nvPicPr>
                              <p:cNvPr id="421" name="Obrázok 42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422" name="Obrázok 42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423" name="Obrázok 42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34513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417" name="Skupina 416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418" name="Obrázok 41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419" name="Obrázok 41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420" name="Obrázok 41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  <p:grpSp>
                        <p:nvGrpSpPr>
                          <p:cNvPr id="407" name="Skupina 406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3489960" cy="551688"/>
                            <a:chOff x="5654040" y="0"/>
                            <a:chExt cx="3489960" cy="551688"/>
                          </a:xfrm>
                        </p:grpSpPr>
                        <p:grpSp>
                          <p:nvGrpSpPr>
                            <p:cNvPr id="408" name="Skupina 407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413" name="Obrázok 41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414" name="Obrázok 41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415" name="Obrázok 41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409" name="Skupina 408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410" name="Obrázok 40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411" name="Obrázok 41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412" name="Obrázok 41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grpSp>
                      <p:nvGrpSpPr>
                        <p:cNvPr id="401" name="Skupina 400"/>
                        <p:cNvGrpSpPr/>
                        <p:nvPr/>
                      </p:nvGrpSpPr>
                      <p:grpSpPr>
                        <a:xfrm>
                          <a:off x="0" y="0"/>
                          <a:ext cx="2468880" cy="551688"/>
                          <a:chOff x="0" y="0"/>
                          <a:chExt cx="2468880" cy="551688"/>
                        </a:xfrm>
                      </p:grpSpPr>
                      <p:pic>
                        <p:nvPicPr>
                          <p:cNvPr id="402" name="Obrázok 40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03" name="Obrázok 40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7473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04" name="Obrázok 40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034087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05" name="Obrázok 40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82880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</p:grpSp>
              </p:grpSp>
              <p:grpSp>
                <p:nvGrpSpPr>
                  <p:cNvPr id="341" name="Skupina 340"/>
                  <p:cNvGrpSpPr/>
                  <p:nvPr/>
                </p:nvGrpSpPr>
                <p:grpSpPr>
                  <a:xfrm>
                    <a:off x="-10323" y="1096248"/>
                    <a:ext cx="9176825" cy="1110504"/>
                    <a:chOff x="-10323" y="1096248"/>
                    <a:chExt cx="9176825" cy="1110504"/>
                  </a:xfrm>
                </p:grpSpPr>
                <p:pic>
                  <p:nvPicPr>
                    <p:cNvPr id="342" name="Obrázok 341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0323" y="1096248"/>
                      <a:ext cx="640080" cy="55168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43" name="Skupina 342"/>
                    <p:cNvGrpSpPr/>
                    <p:nvPr/>
                  </p:nvGrpSpPr>
                  <p:grpSpPr>
                    <a:xfrm>
                      <a:off x="0" y="1096248"/>
                      <a:ext cx="9166502" cy="1110504"/>
                      <a:chOff x="-22502" y="-7128"/>
                      <a:chExt cx="9166502" cy="1110504"/>
                    </a:xfrm>
                  </p:grpSpPr>
                  <p:grpSp>
                    <p:nvGrpSpPr>
                      <p:cNvPr id="344" name="Skupina 343"/>
                      <p:cNvGrpSpPr/>
                      <p:nvPr/>
                    </p:nvGrpSpPr>
                    <p:grpSpPr>
                      <a:xfrm>
                        <a:off x="152585" y="-7128"/>
                        <a:ext cx="8991415" cy="558816"/>
                        <a:chOff x="152585" y="-7128"/>
                        <a:chExt cx="8991415" cy="558816"/>
                      </a:xfrm>
                    </p:grpSpPr>
                    <p:grpSp>
                      <p:nvGrpSpPr>
                        <p:cNvPr id="372" name="Skupina 371"/>
                        <p:cNvGrpSpPr/>
                        <p:nvPr/>
                      </p:nvGrpSpPr>
                      <p:grpSpPr>
                        <a:xfrm>
                          <a:off x="2316480" y="0"/>
                          <a:ext cx="6827520" cy="551688"/>
                          <a:chOff x="2316480" y="0"/>
                          <a:chExt cx="6827520" cy="551688"/>
                        </a:xfrm>
                      </p:grpSpPr>
                      <p:grpSp>
                        <p:nvGrpSpPr>
                          <p:cNvPr id="378" name="Skupina 377"/>
                          <p:cNvGrpSpPr/>
                          <p:nvPr/>
                        </p:nvGrpSpPr>
                        <p:grpSpPr>
                          <a:xfrm>
                            <a:off x="5654040" y="0"/>
                            <a:ext cx="3489960" cy="551688"/>
                            <a:chOff x="5654040" y="0"/>
                            <a:chExt cx="3489960" cy="551688"/>
                          </a:xfrm>
                        </p:grpSpPr>
                        <p:grpSp>
                          <p:nvGrpSpPr>
                            <p:cNvPr id="388" name="Skupina 387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393" name="Obrázok 39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94" name="Obrázok 39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95" name="Obrázok 39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389" name="Skupina 388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390" name="Obrázok 38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91" name="Obrázok 39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92" name="Obrázok 39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  <p:grpSp>
                        <p:nvGrpSpPr>
                          <p:cNvPr id="379" name="Skupina 378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3489960" cy="551688"/>
                            <a:chOff x="5654040" y="0"/>
                            <a:chExt cx="3489960" cy="551688"/>
                          </a:xfrm>
                        </p:grpSpPr>
                        <p:grpSp>
                          <p:nvGrpSpPr>
                            <p:cNvPr id="380" name="Skupina 379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385" name="Obrázok 38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86" name="Obrázok 38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87" name="Obrázok 38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381" name="Skupina 380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382" name="Obrázok 38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83" name="Obrázok 38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84" name="Obrázok 38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grpSp>
                      <p:nvGrpSpPr>
                        <p:cNvPr id="373" name="Skupina 372"/>
                        <p:cNvGrpSpPr/>
                        <p:nvPr/>
                      </p:nvGrpSpPr>
                      <p:grpSpPr>
                        <a:xfrm>
                          <a:off x="152585" y="-7128"/>
                          <a:ext cx="2316295" cy="558816"/>
                          <a:chOff x="152585" y="-7128"/>
                          <a:chExt cx="2316295" cy="558816"/>
                        </a:xfrm>
                      </p:grpSpPr>
                      <p:pic>
                        <p:nvPicPr>
                          <p:cNvPr id="374" name="Obrázok 37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52585" y="-7128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75" name="Obrázok 37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61332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76" name="Obrázok 37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281256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77" name="Obrázok 37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82880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grpSp>
                    <p:nvGrpSpPr>
                      <p:cNvPr id="345" name="Skupina 344"/>
                      <p:cNvGrpSpPr/>
                      <p:nvPr/>
                    </p:nvGrpSpPr>
                    <p:grpSpPr>
                      <a:xfrm>
                        <a:off x="-22502" y="551688"/>
                        <a:ext cx="9152091" cy="551688"/>
                        <a:chOff x="-22502" y="551688"/>
                        <a:chExt cx="9152091" cy="551688"/>
                      </a:xfrm>
                    </p:grpSpPr>
                    <p:pic>
                      <p:nvPicPr>
                        <p:cNvPr id="346" name="Obrázok 3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02620" y="551688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47" name="Skupina 346"/>
                        <p:cNvGrpSpPr/>
                        <p:nvPr/>
                      </p:nvGrpSpPr>
                      <p:grpSpPr>
                        <a:xfrm>
                          <a:off x="-22502" y="551688"/>
                          <a:ext cx="9152091" cy="551688"/>
                          <a:chOff x="0" y="0"/>
                          <a:chExt cx="9152091" cy="551688"/>
                        </a:xfrm>
                      </p:grpSpPr>
                      <p:grpSp>
                        <p:nvGrpSpPr>
                          <p:cNvPr id="348" name="Skupina 347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6835611" cy="551688"/>
                            <a:chOff x="2316480" y="0"/>
                            <a:chExt cx="6835611" cy="551688"/>
                          </a:xfrm>
                        </p:grpSpPr>
                        <p:grpSp>
                          <p:nvGrpSpPr>
                            <p:cNvPr id="354" name="Skupina 353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3498051" cy="551688"/>
                              <a:chOff x="5654040" y="0"/>
                              <a:chExt cx="3498051" cy="551688"/>
                            </a:xfrm>
                          </p:grpSpPr>
                          <p:grpSp>
                            <p:nvGrpSpPr>
                              <p:cNvPr id="364" name="Skupina 363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15639" cy="551688"/>
                                <a:chOff x="7336452" y="0"/>
                                <a:chExt cx="1815639" cy="551688"/>
                              </a:xfrm>
                            </p:grpSpPr>
                            <p:pic>
                              <p:nvPicPr>
                                <p:cNvPr id="369" name="Obrázok 368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70" name="Obrázok 369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71" name="Obrázok 370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12011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365" name="Skupina 364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366" name="Obrázok 365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67" name="Obrázok 366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68" name="Obrázok 367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  <p:grpSp>
                          <p:nvGrpSpPr>
                            <p:cNvPr id="355" name="Skupina 354"/>
                            <p:cNvGrpSpPr/>
                            <p:nvPr/>
                          </p:nvGrpSpPr>
                          <p:grpSpPr>
                            <a:xfrm>
                              <a:off x="2316480" y="0"/>
                              <a:ext cx="3489960" cy="551688"/>
                              <a:chOff x="5654040" y="0"/>
                              <a:chExt cx="3489960" cy="551688"/>
                            </a:xfrm>
                          </p:grpSpPr>
                          <p:grpSp>
                            <p:nvGrpSpPr>
                              <p:cNvPr id="356" name="Skupina 355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361" name="Obrázok 360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62" name="Obrázok 361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63" name="Obrázok 362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357" name="Skupina 356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358" name="Obrázok 357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59" name="Obrázok 358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60" name="Obrázok 359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</p:grpSp>
                      <p:grpSp>
                        <p:nvGrpSpPr>
                          <p:cNvPr id="349" name="Skupina 348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2468880" cy="551688"/>
                            <a:chOff x="0" y="0"/>
                            <a:chExt cx="2468880" cy="551688"/>
                          </a:xfrm>
                        </p:grpSpPr>
                        <p:pic>
                          <p:nvPicPr>
                            <p:cNvPr id="350" name="Obrázok 34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51" name="Obrázok 35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7473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52" name="Obrázok 35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34087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53" name="Obrázok 35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2880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</p:grpSp>
                </p:grpSp>
              </p:grpSp>
            </p:grpSp>
            <p:grpSp>
              <p:nvGrpSpPr>
                <p:cNvPr id="229" name="Skupina 228"/>
                <p:cNvGrpSpPr/>
                <p:nvPr/>
              </p:nvGrpSpPr>
              <p:grpSpPr>
                <a:xfrm>
                  <a:off x="-15844" y="2098475"/>
                  <a:ext cx="9189004" cy="2206752"/>
                  <a:chOff x="-15844" y="2098475"/>
                  <a:chExt cx="9189004" cy="2206752"/>
                </a:xfrm>
              </p:grpSpPr>
              <p:pic>
                <p:nvPicPr>
                  <p:cNvPr id="230" name="Obrázok 229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910" y="3477695"/>
                    <a:ext cx="640080" cy="551688"/>
                  </a:xfrm>
                  <a:prstGeom prst="rect">
                    <a:avLst/>
                  </a:prstGeom>
                </p:spPr>
              </p:pic>
              <p:grpSp>
                <p:nvGrpSpPr>
                  <p:cNvPr id="231" name="Skupina 230"/>
                  <p:cNvGrpSpPr/>
                  <p:nvPr/>
                </p:nvGrpSpPr>
                <p:grpSpPr>
                  <a:xfrm>
                    <a:off x="-15844" y="2098475"/>
                    <a:ext cx="9189004" cy="2206752"/>
                    <a:chOff x="-22502" y="0"/>
                    <a:chExt cx="9189004" cy="2206752"/>
                  </a:xfrm>
                </p:grpSpPr>
                <p:grpSp>
                  <p:nvGrpSpPr>
                    <p:cNvPr id="232" name="Skupina 231"/>
                    <p:cNvGrpSpPr/>
                    <p:nvPr/>
                  </p:nvGrpSpPr>
                  <p:grpSpPr>
                    <a:xfrm>
                      <a:off x="-22502" y="0"/>
                      <a:ext cx="9167935" cy="1103376"/>
                      <a:chOff x="-22502" y="0"/>
                      <a:chExt cx="9167935" cy="1103376"/>
                    </a:xfrm>
                  </p:grpSpPr>
                  <p:grpSp>
                    <p:nvGrpSpPr>
                      <p:cNvPr id="288" name="Skupina 287"/>
                      <p:cNvGrpSpPr/>
                      <p:nvPr/>
                    </p:nvGrpSpPr>
                    <p:grpSpPr>
                      <a:xfrm>
                        <a:off x="0" y="0"/>
                        <a:ext cx="9144000" cy="551688"/>
                        <a:chOff x="0" y="0"/>
                        <a:chExt cx="9144000" cy="551688"/>
                      </a:xfrm>
                    </p:grpSpPr>
                    <p:grpSp>
                      <p:nvGrpSpPr>
                        <p:cNvPr id="316" name="Skupina 315"/>
                        <p:cNvGrpSpPr/>
                        <p:nvPr/>
                      </p:nvGrpSpPr>
                      <p:grpSpPr>
                        <a:xfrm>
                          <a:off x="2316480" y="0"/>
                          <a:ext cx="6827520" cy="551688"/>
                          <a:chOff x="2316480" y="0"/>
                          <a:chExt cx="6827520" cy="551688"/>
                        </a:xfrm>
                      </p:grpSpPr>
                      <p:grpSp>
                        <p:nvGrpSpPr>
                          <p:cNvPr id="322" name="Skupina 321"/>
                          <p:cNvGrpSpPr/>
                          <p:nvPr/>
                        </p:nvGrpSpPr>
                        <p:grpSpPr>
                          <a:xfrm>
                            <a:off x="5654040" y="0"/>
                            <a:ext cx="3489960" cy="551688"/>
                            <a:chOff x="5654040" y="0"/>
                            <a:chExt cx="3489960" cy="551688"/>
                          </a:xfrm>
                        </p:grpSpPr>
                        <p:grpSp>
                          <p:nvGrpSpPr>
                            <p:cNvPr id="332" name="Skupina 331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337" name="Obrázok 33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38" name="Obrázok 33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39" name="Obrázok 33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333" name="Skupina 332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334" name="Obrázok 33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35" name="Obrázok 33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36" name="Obrázok 33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  <p:grpSp>
                        <p:nvGrpSpPr>
                          <p:cNvPr id="323" name="Skupina 322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3489960" cy="551688"/>
                            <a:chOff x="5654040" y="0"/>
                            <a:chExt cx="3489960" cy="551688"/>
                          </a:xfrm>
                        </p:grpSpPr>
                        <p:grpSp>
                          <p:nvGrpSpPr>
                            <p:cNvPr id="324" name="Skupina 323"/>
                            <p:cNvGrpSpPr/>
                            <p:nvPr/>
                          </p:nvGrpSpPr>
                          <p:grpSpPr>
                            <a:xfrm>
                              <a:off x="7336452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329" name="Obrázok 32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30" name="Obrázok 32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31" name="Obrázok 33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grpSp>
                          <p:nvGrpSpPr>
                            <p:cNvPr id="325" name="Skupina 324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1807548" cy="551688"/>
                              <a:chOff x="7336452" y="0"/>
                              <a:chExt cx="1807548" cy="551688"/>
                            </a:xfrm>
                          </p:grpSpPr>
                          <p:pic>
                            <p:nvPicPr>
                              <p:cNvPr id="326" name="Obrázok 32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36452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27" name="Obrázok 32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956376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28" name="Obrázok 32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0392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grpSp>
                      <p:nvGrpSpPr>
                        <p:cNvPr id="317" name="Skupina 316"/>
                        <p:cNvGrpSpPr/>
                        <p:nvPr/>
                      </p:nvGrpSpPr>
                      <p:grpSpPr>
                        <a:xfrm>
                          <a:off x="0" y="0"/>
                          <a:ext cx="2468880" cy="551688"/>
                          <a:chOff x="0" y="0"/>
                          <a:chExt cx="2468880" cy="551688"/>
                        </a:xfrm>
                      </p:grpSpPr>
                      <p:pic>
                        <p:nvPicPr>
                          <p:cNvPr id="318" name="Obrázok 3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19" name="Obrázok 31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61332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20" name="Obrázok 31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281256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21" name="Obrázok 32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828800" y="0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grpSp>
                    <p:nvGrpSpPr>
                      <p:cNvPr id="289" name="Skupina 288"/>
                      <p:cNvGrpSpPr/>
                      <p:nvPr/>
                    </p:nvGrpSpPr>
                    <p:grpSpPr>
                      <a:xfrm>
                        <a:off x="-22502" y="551688"/>
                        <a:ext cx="9167935" cy="551688"/>
                        <a:chOff x="-22502" y="551688"/>
                        <a:chExt cx="9167935" cy="551688"/>
                      </a:xfrm>
                    </p:grpSpPr>
                    <p:pic>
                      <p:nvPicPr>
                        <p:cNvPr id="290" name="Obrázok 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02620" y="551688"/>
                          <a:ext cx="640080" cy="551688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91" name="Skupina 290"/>
                        <p:cNvGrpSpPr/>
                        <p:nvPr/>
                      </p:nvGrpSpPr>
                      <p:grpSpPr>
                        <a:xfrm>
                          <a:off x="-22502" y="551688"/>
                          <a:ext cx="9167935" cy="551688"/>
                          <a:chOff x="0" y="0"/>
                          <a:chExt cx="9167935" cy="551688"/>
                        </a:xfrm>
                      </p:grpSpPr>
                      <p:grpSp>
                        <p:nvGrpSpPr>
                          <p:cNvPr id="292" name="Skupina 291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6851455" cy="551688"/>
                            <a:chOff x="2316480" y="0"/>
                            <a:chExt cx="6851455" cy="551688"/>
                          </a:xfrm>
                        </p:grpSpPr>
                        <p:grpSp>
                          <p:nvGrpSpPr>
                            <p:cNvPr id="298" name="Skupina 297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3513895" cy="551688"/>
                              <a:chOff x="5654040" y="0"/>
                              <a:chExt cx="3513895" cy="551688"/>
                            </a:xfrm>
                          </p:grpSpPr>
                          <p:grpSp>
                            <p:nvGrpSpPr>
                              <p:cNvPr id="308" name="Skupina 307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31483" cy="551688"/>
                                <a:chOff x="7336452" y="0"/>
                                <a:chExt cx="1831483" cy="551688"/>
                              </a:xfrm>
                            </p:grpSpPr>
                            <p:pic>
                              <p:nvPicPr>
                                <p:cNvPr id="313" name="Obrázok 312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14" name="Obrázok 313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15" name="Obrázok 314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27855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309" name="Skupina 308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310" name="Obrázok 309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11" name="Obrázok 310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12" name="Obrázok 311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  <p:grpSp>
                          <p:nvGrpSpPr>
                            <p:cNvPr id="299" name="Skupina 298"/>
                            <p:cNvGrpSpPr/>
                            <p:nvPr/>
                          </p:nvGrpSpPr>
                          <p:grpSpPr>
                            <a:xfrm>
                              <a:off x="2316480" y="0"/>
                              <a:ext cx="3489960" cy="551688"/>
                              <a:chOff x="5654040" y="0"/>
                              <a:chExt cx="3489960" cy="551688"/>
                            </a:xfrm>
                          </p:grpSpPr>
                          <p:grpSp>
                            <p:nvGrpSpPr>
                              <p:cNvPr id="300" name="Skupina 299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305" name="Obrázok 304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06" name="Obrázok 305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07" name="Obrázok 306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301" name="Skupina 300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302" name="Obrázok 301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03" name="Obrázok 302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304" name="Obrázok 303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</p:grpSp>
                      <p:grpSp>
                        <p:nvGrpSpPr>
                          <p:cNvPr id="293" name="Skupina 292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2468880" cy="551688"/>
                            <a:chOff x="0" y="0"/>
                            <a:chExt cx="2468880" cy="551688"/>
                          </a:xfrm>
                        </p:grpSpPr>
                        <p:pic>
                          <p:nvPicPr>
                            <p:cNvPr id="294" name="Obrázok 29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95" name="Obrázok 29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7473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96" name="Obrázok 29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34087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97" name="Obrázok 29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2880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</p:grpSp>
                </p:grpSp>
                <p:grpSp>
                  <p:nvGrpSpPr>
                    <p:cNvPr id="233" name="Skupina 232"/>
                    <p:cNvGrpSpPr/>
                    <p:nvPr/>
                  </p:nvGrpSpPr>
                  <p:grpSpPr>
                    <a:xfrm>
                      <a:off x="-10323" y="1096248"/>
                      <a:ext cx="9176825" cy="1110504"/>
                      <a:chOff x="-10323" y="1096248"/>
                      <a:chExt cx="9176825" cy="1110504"/>
                    </a:xfrm>
                  </p:grpSpPr>
                  <p:pic>
                    <p:nvPicPr>
                      <p:cNvPr id="234" name="Obrázok 233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10323" y="1096248"/>
                        <a:ext cx="640080" cy="551688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235" name="Skupina 234"/>
                      <p:cNvGrpSpPr/>
                      <p:nvPr/>
                    </p:nvGrpSpPr>
                    <p:grpSpPr>
                      <a:xfrm>
                        <a:off x="0" y="1096248"/>
                        <a:ext cx="9166502" cy="1110504"/>
                        <a:chOff x="-22502" y="-7128"/>
                        <a:chExt cx="9166502" cy="1110504"/>
                      </a:xfrm>
                    </p:grpSpPr>
                    <p:grpSp>
                      <p:nvGrpSpPr>
                        <p:cNvPr id="236" name="Skupina 235"/>
                        <p:cNvGrpSpPr/>
                        <p:nvPr/>
                      </p:nvGrpSpPr>
                      <p:grpSpPr>
                        <a:xfrm>
                          <a:off x="152585" y="-7128"/>
                          <a:ext cx="8991415" cy="558816"/>
                          <a:chOff x="152585" y="-7128"/>
                          <a:chExt cx="8991415" cy="558816"/>
                        </a:xfrm>
                      </p:grpSpPr>
                      <p:grpSp>
                        <p:nvGrpSpPr>
                          <p:cNvPr id="264" name="Skupina 263"/>
                          <p:cNvGrpSpPr/>
                          <p:nvPr/>
                        </p:nvGrpSpPr>
                        <p:grpSpPr>
                          <a:xfrm>
                            <a:off x="2316480" y="0"/>
                            <a:ext cx="6827520" cy="551688"/>
                            <a:chOff x="2316480" y="0"/>
                            <a:chExt cx="6827520" cy="551688"/>
                          </a:xfrm>
                        </p:grpSpPr>
                        <p:grpSp>
                          <p:nvGrpSpPr>
                            <p:cNvPr id="270" name="Skupina 269"/>
                            <p:cNvGrpSpPr/>
                            <p:nvPr/>
                          </p:nvGrpSpPr>
                          <p:grpSpPr>
                            <a:xfrm>
                              <a:off x="5654040" y="0"/>
                              <a:ext cx="3489960" cy="551688"/>
                              <a:chOff x="5654040" y="0"/>
                              <a:chExt cx="3489960" cy="551688"/>
                            </a:xfrm>
                          </p:grpSpPr>
                          <p:grpSp>
                            <p:nvGrpSpPr>
                              <p:cNvPr id="280" name="Skupina 279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285" name="Obrázok 284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286" name="Obrázok 285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287" name="Obrázok 286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281" name="Skupina 280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282" name="Obrázok 281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283" name="Obrázok 282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284" name="Obrázok 283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  <p:grpSp>
                          <p:nvGrpSpPr>
                            <p:cNvPr id="271" name="Skupina 270"/>
                            <p:cNvGrpSpPr/>
                            <p:nvPr/>
                          </p:nvGrpSpPr>
                          <p:grpSpPr>
                            <a:xfrm>
                              <a:off x="2316480" y="0"/>
                              <a:ext cx="3489960" cy="551688"/>
                              <a:chOff x="5654040" y="0"/>
                              <a:chExt cx="3489960" cy="551688"/>
                            </a:xfrm>
                          </p:grpSpPr>
                          <p:grpSp>
                            <p:nvGrpSpPr>
                              <p:cNvPr id="272" name="Skupina 271"/>
                              <p:cNvGrpSpPr/>
                              <p:nvPr/>
                            </p:nvGrpSpPr>
                            <p:grpSpPr>
                              <a:xfrm>
                                <a:off x="7336452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277" name="Obrázok 276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278" name="Obrázok 277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279" name="Obrázok 278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grpSp>
                            <p:nvGrpSpPr>
                              <p:cNvPr id="273" name="Skupina 272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1807548" cy="551688"/>
                                <a:chOff x="7336452" y="0"/>
                                <a:chExt cx="1807548" cy="551688"/>
                              </a:xfrm>
                            </p:grpSpPr>
                            <p:pic>
                              <p:nvPicPr>
                                <p:cNvPr id="274" name="Obrázok 273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36452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275" name="Obrázok 274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956376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276" name="Obrázok 275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2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03920" y="0"/>
                                  <a:ext cx="640080" cy="55168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</p:grpSp>
                      </p:grpSp>
                      <p:grpSp>
                        <p:nvGrpSpPr>
                          <p:cNvPr id="265" name="Skupina 264"/>
                          <p:cNvGrpSpPr/>
                          <p:nvPr/>
                        </p:nvGrpSpPr>
                        <p:grpSpPr>
                          <a:xfrm>
                            <a:off x="152585" y="-7128"/>
                            <a:ext cx="2316295" cy="558816"/>
                            <a:chOff x="152585" y="-7128"/>
                            <a:chExt cx="2316295" cy="558816"/>
                          </a:xfrm>
                        </p:grpSpPr>
                        <p:pic>
                          <p:nvPicPr>
                            <p:cNvPr id="266" name="Obrázok 26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2585" y="-7128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67" name="Obrázok 26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61332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68" name="Obrázok 26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81256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269" name="Obrázok 26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28800" y="0"/>
                              <a:ext cx="640080" cy="551688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grpSp>
                      <p:nvGrpSpPr>
                        <p:cNvPr id="237" name="Skupina 236"/>
                        <p:cNvGrpSpPr/>
                        <p:nvPr/>
                      </p:nvGrpSpPr>
                      <p:grpSpPr>
                        <a:xfrm>
                          <a:off x="-22502" y="551688"/>
                          <a:ext cx="9144000" cy="551688"/>
                          <a:chOff x="-22502" y="551688"/>
                          <a:chExt cx="9144000" cy="551688"/>
                        </a:xfrm>
                      </p:grpSpPr>
                      <p:pic>
                        <p:nvPicPr>
                          <p:cNvPr id="238" name="Obrázok 23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302620" y="551688"/>
                            <a:ext cx="640080" cy="551688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239" name="Skupina 238"/>
                          <p:cNvGrpSpPr/>
                          <p:nvPr/>
                        </p:nvGrpSpPr>
                        <p:grpSpPr>
                          <a:xfrm>
                            <a:off x="-22502" y="551688"/>
                            <a:ext cx="9144000" cy="551688"/>
                            <a:chOff x="0" y="0"/>
                            <a:chExt cx="9144000" cy="551688"/>
                          </a:xfrm>
                        </p:grpSpPr>
                        <p:grpSp>
                          <p:nvGrpSpPr>
                            <p:cNvPr id="240" name="Skupina 239"/>
                            <p:cNvGrpSpPr/>
                            <p:nvPr/>
                          </p:nvGrpSpPr>
                          <p:grpSpPr>
                            <a:xfrm>
                              <a:off x="2316480" y="0"/>
                              <a:ext cx="6827520" cy="551688"/>
                              <a:chOff x="2316480" y="0"/>
                              <a:chExt cx="6827520" cy="551688"/>
                            </a:xfrm>
                          </p:grpSpPr>
                          <p:grpSp>
                            <p:nvGrpSpPr>
                              <p:cNvPr id="246" name="Skupina 245"/>
                              <p:cNvGrpSpPr/>
                              <p:nvPr/>
                            </p:nvGrpSpPr>
                            <p:grpSpPr>
                              <a:xfrm>
                                <a:off x="5654040" y="0"/>
                                <a:ext cx="3489960" cy="551688"/>
                                <a:chOff x="5654040" y="0"/>
                                <a:chExt cx="3489960" cy="551688"/>
                              </a:xfrm>
                            </p:grpSpPr>
                            <p:grpSp>
                              <p:nvGrpSpPr>
                                <p:cNvPr id="256" name="Skupina 255"/>
                                <p:cNvGrpSpPr/>
                                <p:nvPr/>
                              </p:nvGrpSpPr>
                              <p:grpSpPr>
                                <a:xfrm>
                                  <a:off x="7336452" y="0"/>
                                  <a:ext cx="1807548" cy="551688"/>
                                  <a:chOff x="7336452" y="0"/>
                                  <a:chExt cx="1807548" cy="551688"/>
                                </a:xfrm>
                              </p:grpSpPr>
                              <p:pic>
                                <p:nvPicPr>
                                  <p:cNvPr id="261" name="Obrázok 260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336452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262" name="Obrázok 261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956376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263" name="Obrázok 262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503920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  <p:grpSp>
                              <p:nvGrpSpPr>
                                <p:cNvPr id="257" name="Skupina 256"/>
                                <p:cNvGrpSpPr/>
                                <p:nvPr/>
                              </p:nvGrpSpPr>
                              <p:grpSpPr>
                                <a:xfrm>
                                  <a:off x="5654040" y="0"/>
                                  <a:ext cx="1807548" cy="551688"/>
                                  <a:chOff x="7336452" y="0"/>
                                  <a:chExt cx="1807548" cy="551688"/>
                                </a:xfrm>
                              </p:grpSpPr>
                              <p:pic>
                                <p:nvPicPr>
                                  <p:cNvPr id="258" name="Obrázok 257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336452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259" name="Obrázok 258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956376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260" name="Obrázok 259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503920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</p:grpSp>
                          <p:grpSp>
                            <p:nvGrpSpPr>
                              <p:cNvPr id="247" name="Skupina 246"/>
                              <p:cNvGrpSpPr/>
                              <p:nvPr/>
                            </p:nvGrpSpPr>
                            <p:grpSpPr>
                              <a:xfrm>
                                <a:off x="2316480" y="0"/>
                                <a:ext cx="3489960" cy="551688"/>
                                <a:chOff x="5654040" y="0"/>
                                <a:chExt cx="3489960" cy="551688"/>
                              </a:xfrm>
                            </p:grpSpPr>
                            <p:grpSp>
                              <p:nvGrpSpPr>
                                <p:cNvPr id="248" name="Skupina 247"/>
                                <p:cNvGrpSpPr/>
                                <p:nvPr/>
                              </p:nvGrpSpPr>
                              <p:grpSpPr>
                                <a:xfrm>
                                  <a:off x="7336452" y="0"/>
                                  <a:ext cx="1807548" cy="551688"/>
                                  <a:chOff x="7336452" y="0"/>
                                  <a:chExt cx="1807548" cy="551688"/>
                                </a:xfrm>
                              </p:grpSpPr>
                              <p:pic>
                                <p:nvPicPr>
                                  <p:cNvPr id="253" name="Obrázok 252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336452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254" name="Obrázok 253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956376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255" name="Obrázok 254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503920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  <p:grpSp>
                              <p:nvGrpSpPr>
                                <p:cNvPr id="249" name="Skupina 248"/>
                                <p:cNvGrpSpPr/>
                                <p:nvPr/>
                              </p:nvGrpSpPr>
                              <p:grpSpPr>
                                <a:xfrm>
                                  <a:off x="5654040" y="0"/>
                                  <a:ext cx="1807548" cy="551688"/>
                                  <a:chOff x="7336452" y="0"/>
                                  <a:chExt cx="1807548" cy="551688"/>
                                </a:xfrm>
                              </p:grpSpPr>
                              <p:pic>
                                <p:nvPicPr>
                                  <p:cNvPr id="250" name="Obrázok 249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336452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251" name="Obrázok 250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956376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252" name="Obrázok 251"/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2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503920" y="0"/>
                                    <a:ext cx="640080" cy="5516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</p:grpSp>
                        </p:grpSp>
                        <p:grpSp>
                          <p:nvGrpSpPr>
                            <p:cNvPr id="241" name="Skupina 240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2468880" cy="551688"/>
                              <a:chOff x="0" y="0"/>
                              <a:chExt cx="2468880" cy="551688"/>
                            </a:xfrm>
                          </p:grpSpPr>
                          <p:pic>
                            <p:nvPicPr>
                              <p:cNvPr id="242" name="Obrázok 24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43" name="Obrázok 24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7473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44" name="Obrázok 24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34087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245" name="Obrázok 24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28800" y="0"/>
                                <a:ext cx="640080" cy="5516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</p:grpSp>
        </p:grpSp>
        <p:pic>
          <p:nvPicPr>
            <p:cNvPr id="449" name="Obrázok 4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63" y="4786012"/>
              <a:ext cx="640080" cy="551688"/>
            </a:xfrm>
            <a:prstGeom prst="rect">
              <a:avLst/>
            </a:prstGeom>
          </p:spPr>
        </p:pic>
      </p:grpSp>
      <p:sp>
        <p:nvSpPr>
          <p:cNvPr id="451" name="BlokTextu 450"/>
          <p:cNvSpPr txBox="1"/>
          <p:nvPr/>
        </p:nvSpPr>
        <p:spPr>
          <a:xfrm>
            <a:off x="1609473" y="2206752"/>
            <a:ext cx="5904000" cy="252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8000" b="1" dirty="0" smtClean="0">
                <a:ln w="38100">
                  <a:solidFill>
                    <a:srgbClr val="4C004C"/>
                  </a:solidFill>
                </a:ln>
                <a:solidFill>
                  <a:srgbClr val="A033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NEROVNICE</a:t>
            </a:r>
            <a:endParaRPr lang="sk-SK" sz="8000" b="1" dirty="0">
              <a:ln w="38100">
                <a:solidFill>
                  <a:srgbClr val="4C004C"/>
                </a:solidFill>
              </a:ln>
              <a:solidFill>
                <a:srgbClr val="A033D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1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83" y="3429000"/>
            <a:ext cx="3680417" cy="3429000"/>
          </a:xfrm>
        </p:spPr>
      </p:pic>
      <p:grpSp>
        <p:nvGrpSpPr>
          <p:cNvPr id="11" name="Skupina 10"/>
          <p:cNvGrpSpPr/>
          <p:nvPr/>
        </p:nvGrpSpPr>
        <p:grpSpPr>
          <a:xfrm>
            <a:off x="-37938" y="0"/>
            <a:ext cx="9181938" cy="6867832"/>
            <a:chOff x="-37938" y="0"/>
            <a:chExt cx="9181938" cy="6867832"/>
          </a:xfrm>
        </p:grpSpPr>
        <p:grpSp>
          <p:nvGrpSpPr>
            <p:cNvPr id="12" name="Skupina 11"/>
            <p:cNvGrpSpPr/>
            <p:nvPr/>
          </p:nvGrpSpPr>
          <p:grpSpPr>
            <a:xfrm>
              <a:off x="1707010" y="0"/>
              <a:ext cx="7436990" cy="6862916"/>
              <a:chOff x="1707010" y="0"/>
              <a:chExt cx="7436990" cy="6862916"/>
            </a:xfrm>
          </p:grpSpPr>
          <p:pic>
            <p:nvPicPr>
              <p:cNvPr id="17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305" y="0"/>
                <a:ext cx="3794695" cy="3645024"/>
              </a:xfrm>
              <a:prstGeom prst="rect">
                <a:avLst/>
              </a:prstGeom>
            </p:spPr>
          </p:pic>
          <p:pic>
            <p:nvPicPr>
              <p:cNvPr id="18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7010" y="3217892"/>
                <a:ext cx="3794695" cy="3645024"/>
              </a:xfrm>
              <a:prstGeom prst="rect">
                <a:avLst/>
              </a:prstGeom>
            </p:spPr>
          </p:pic>
          <p:pic>
            <p:nvPicPr>
              <p:cNvPr id="19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7010" y="4916"/>
                <a:ext cx="3794695" cy="3645024"/>
              </a:xfrm>
              <a:prstGeom prst="rect">
                <a:avLst/>
              </a:prstGeom>
            </p:spPr>
          </p:pic>
        </p:grpSp>
        <p:grpSp>
          <p:nvGrpSpPr>
            <p:cNvPr id="13" name="Skupina 12"/>
            <p:cNvGrpSpPr/>
            <p:nvPr/>
          </p:nvGrpSpPr>
          <p:grpSpPr>
            <a:xfrm>
              <a:off x="-37938" y="4916"/>
              <a:ext cx="7436990" cy="6862916"/>
              <a:chOff x="1707010" y="0"/>
              <a:chExt cx="7436990" cy="6862916"/>
            </a:xfrm>
          </p:grpSpPr>
          <p:pic>
            <p:nvPicPr>
              <p:cNvPr id="14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305" y="0"/>
                <a:ext cx="3794695" cy="3645024"/>
              </a:xfrm>
              <a:prstGeom prst="rect">
                <a:avLst/>
              </a:prstGeom>
            </p:spPr>
          </p:pic>
          <p:pic>
            <p:nvPicPr>
              <p:cNvPr id="15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7010" y="3217892"/>
                <a:ext cx="3794695" cy="3645024"/>
              </a:xfrm>
              <a:prstGeom prst="rect">
                <a:avLst/>
              </a:prstGeom>
            </p:spPr>
          </p:pic>
          <p:pic>
            <p:nvPicPr>
              <p:cNvPr id="16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7010" y="4916"/>
                <a:ext cx="3794695" cy="3645024"/>
              </a:xfrm>
              <a:prstGeom prst="rect">
                <a:avLst/>
              </a:prstGeom>
            </p:spPr>
          </p:pic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7938" y="9832"/>
            <a:ext cx="9144000" cy="2538412"/>
          </a:xfrm>
        </p:spPr>
        <p:txBody>
          <a:bodyPr>
            <a:noAutofit/>
          </a:bodyPr>
          <a:lstStyle/>
          <a:p>
            <a:pPr algn="just"/>
            <a:r>
              <a:rPr lang="sk-SK" sz="3200" b="1" i="1" u="sng" dirty="0" smtClean="0"/>
              <a:t>Nerovnica</a:t>
            </a:r>
            <a:r>
              <a:rPr lang="sk-SK" sz="3200" b="1" dirty="0" smtClean="0"/>
              <a:t> je zápis nerovnosti dvoch matematických výrazov v ktorom máme nájsť všetky čísla danej množiny (neznáme), ktoré po dosadení za premennú bude daná nerovnosť platiť. </a:t>
            </a:r>
            <a:endParaRPr lang="sk-SK" sz="32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1043608" y="3222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583804" y="2191216"/>
            <a:ext cx="27655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i="1" dirty="0" smtClean="0">
                <a:solidFill>
                  <a:prstClr val="black"/>
                </a:solidFill>
              </a:rPr>
              <a:t>   X</a:t>
            </a:r>
            <a:r>
              <a:rPr lang="sk-SK" sz="4000" b="1" dirty="0" smtClean="0">
                <a:solidFill>
                  <a:prstClr val="black"/>
                </a:solidFill>
              </a:rPr>
              <a:t>  +  2  ˃  7</a:t>
            </a:r>
          </a:p>
          <a:p>
            <a:r>
              <a:rPr lang="sk-SK" sz="4000" b="1" dirty="0" smtClean="0">
                <a:solidFill>
                  <a:prstClr val="black"/>
                </a:solidFill>
              </a:rPr>
              <a:t>   </a:t>
            </a:r>
            <a:endParaRPr lang="sk-SK" sz="4000" b="1" dirty="0">
              <a:solidFill>
                <a:prstClr val="black"/>
              </a:solidFill>
            </a:endParaRPr>
          </a:p>
        </p:txBody>
      </p:sp>
      <p:cxnSp>
        <p:nvCxnSpPr>
          <p:cNvPr id="21" name="Zalomená spojnica 20"/>
          <p:cNvCxnSpPr/>
          <p:nvPr/>
        </p:nvCxnSpPr>
        <p:spPr>
          <a:xfrm rot="10800000" flipV="1">
            <a:off x="435699" y="2777693"/>
            <a:ext cx="3841562" cy="665490"/>
          </a:xfrm>
          <a:prstGeom prst="bentConnector3">
            <a:avLst>
              <a:gd name="adj1" fmla="val 91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395536" y="2777693"/>
            <a:ext cx="9002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prstClr val="black"/>
                </a:solidFill>
              </a:rPr>
              <a:t>ľavá strana nerovnice         pravá strana nerovnice</a:t>
            </a:r>
            <a:endParaRPr lang="sk-SK" sz="3200" b="1" dirty="0">
              <a:solidFill>
                <a:prstClr val="black"/>
              </a:solidFill>
            </a:endParaRPr>
          </a:p>
        </p:txBody>
      </p:sp>
      <p:cxnSp>
        <p:nvCxnSpPr>
          <p:cNvPr id="32" name="Zalomená spojnica 31"/>
          <p:cNvCxnSpPr/>
          <p:nvPr/>
        </p:nvCxnSpPr>
        <p:spPr>
          <a:xfrm rot="10800000" flipV="1">
            <a:off x="5004048" y="2777693"/>
            <a:ext cx="3841562" cy="665490"/>
          </a:xfrm>
          <a:prstGeom prst="bentConnector3">
            <a:avLst>
              <a:gd name="adj1" fmla="val 91"/>
            </a:avLst>
          </a:prstGeom>
          <a:ln w="25400">
            <a:solidFill>
              <a:schemeClr val="tx1"/>
            </a:solidFill>
            <a:tailEnd type="arrow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-129042" y="3933055"/>
            <a:ext cx="92450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k-SK" sz="4400" b="1" dirty="0" smtClean="0">
                <a:solidFill>
                  <a:srgbClr val="FF0000"/>
                </a:solidFill>
              </a:rPr>
              <a:t>?</a:t>
            </a:r>
            <a:r>
              <a:rPr lang="sk-SK" sz="3200" b="1" dirty="0" smtClean="0">
                <a:solidFill>
                  <a:srgbClr val="001A00"/>
                </a:solidFill>
              </a:rPr>
              <a:t> </a:t>
            </a:r>
            <a:r>
              <a:rPr lang="sk-SK" sz="3200" b="1" dirty="0" smtClean="0">
                <a:solidFill>
                  <a:srgbClr val="005400"/>
                </a:solidFill>
              </a:rPr>
              <a:t>Vidíme,  že   môžeme  dosadiť  číslo  6, a  nerovnosť</a:t>
            </a:r>
          </a:p>
          <a:p>
            <a:pPr algn="just"/>
            <a:r>
              <a:rPr lang="sk-SK" sz="3200" b="1" dirty="0" smtClean="0">
                <a:solidFill>
                  <a:srgbClr val="005400"/>
                </a:solidFill>
              </a:rPr>
              <a:t> je platná.  Číslo 6 nie je jediné, za premennú môžeme</a:t>
            </a:r>
          </a:p>
          <a:p>
            <a:pPr algn="just"/>
            <a:r>
              <a:rPr lang="sk-SK" sz="3200" b="1" dirty="0" smtClean="0">
                <a:solidFill>
                  <a:srgbClr val="005400"/>
                </a:solidFill>
              </a:rPr>
              <a:t> dosadiť aj č.7, 8, ... teda ich je nekonečne veľa. </a:t>
            </a:r>
          </a:p>
        </p:txBody>
      </p:sp>
      <p:sp>
        <p:nvSpPr>
          <p:cNvPr id="30" name="Oválna bublina 29"/>
          <p:cNvSpPr/>
          <p:nvPr/>
        </p:nvSpPr>
        <p:spPr>
          <a:xfrm>
            <a:off x="3305107" y="2731763"/>
            <a:ext cx="5213206" cy="4097328"/>
          </a:xfrm>
          <a:custGeom>
            <a:avLst/>
            <a:gdLst>
              <a:gd name="connsiteX0" fmla="*/ 1250020 w 5539643"/>
              <a:gd name="connsiteY0" fmla="*/ -45929 h 4104456"/>
              <a:gd name="connsiteX1" fmla="*/ 1949749 w 5539643"/>
              <a:gd name="connsiteY1" fmla="*/ 92012 h 4104456"/>
              <a:gd name="connsiteX2" fmla="*/ 4988685 w 5539643"/>
              <a:gd name="connsiteY2" fmla="*/ 823867 h 4104456"/>
              <a:gd name="connsiteX3" fmla="*/ 4054153 w 5539643"/>
              <a:gd name="connsiteY3" fmla="*/ 3870500 h 4104456"/>
              <a:gd name="connsiteX4" fmla="*/ 991524 w 5539643"/>
              <a:gd name="connsiteY4" fmla="*/ 3625636 h 4104456"/>
              <a:gd name="connsiteX5" fmla="*/ 1018391 w 5539643"/>
              <a:gd name="connsiteY5" fmla="*/ 462363 h 4104456"/>
              <a:gd name="connsiteX6" fmla="*/ 1250020 w 5539643"/>
              <a:gd name="connsiteY6" fmla="*/ -45929 h 4104456"/>
              <a:gd name="connsiteX0" fmla="*/ 1124828 w 5415007"/>
              <a:gd name="connsiteY0" fmla="*/ 0 h 4150406"/>
              <a:gd name="connsiteX1" fmla="*/ 1824557 w 5415007"/>
              <a:gd name="connsiteY1" fmla="*/ 137941 h 4150406"/>
              <a:gd name="connsiteX2" fmla="*/ 4863493 w 5415007"/>
              <a:gd name="connsiteY2" fmla="*/ 869796 h 4150406"/>
              <a:gd name="connsiteX3" fmla="*/ 3928961 w 5415007"/>
              <a:gd name="connsiteY3" fmla="*/ 3916429 h 4150406"/>
              <a:gd name="connsiteX4" fmla="*/ 866332 w 5415007"/>
              <a:gd name="connsiteY4" fmla="*/ 3671565 h 4150406"/>
              <a:gd name="connsiteX5" fmla="*/ 1167519 w 5415007"/>
              <a:gd name="connsiteY5" fmla="*/ 416852 h 4150406"/>
              <a:gd name="connsiteX6" fmla="*/ 1124828 w 5415007"/>
              <a:gd name="connsiteY6" fmla="*/ 0 h 4150406"/>
              <a:gd name="connsiteX0" fmla="*/ 1124828 w 5134469"/>
              <a:gd name="connsiteY0" fmla="*/ 0 h 4150406"/>
              <a:gd name="connsiteX1" fmla="*/ 1641677 w 5134469"/>
              <a:gd name="connsiteY1" fmla="*/ 214141 h 4150406"/>
              <a:gd name="connsiteX2" fmla="*/ 4863493 w 5134469"/>
              <a:gd name="connsiteY2" fmla="*/ 869796 h 4150406"/>
              <a:gd name="connsiteX3" fmla="*/ 3928961 w 5134469"/>
              <a:gd name="connsiteY3" fmla="*/ 3916429 h 4150406"/>
              <a:gd name="connsiteX4" fmla="*/ 866332 w 5134469"/>
              <a:gd name="connsiteY4" fmla="*/ 3671565 h 4150406"/>
              <a:gd name="connsiteX5" fmla="*/ 1167519 w 5134469"/>
              <a:gd name="connsiteY5" fmla="*/ 416852 h 4150406"/>
              <a:gd name="connsiteX6" fmla="*/ 1124828 w 5134469"/>
              <a:gd name="connsiteY6" fmla="*/ 0 h 4150406"/>
              <a:gd name="connsiteX0" fmla="*/ 1184829 w 5194470"/>
              <a:gd name="connsiteY0" fmla="*/ 0 h 4150406"/>
              <a:gd name="connsiteX1" fmla="*/ 1701678 w 5194470"/>
              <a:gd name="connsiteY1" fmla="*/ 214141 h 4150406"/>
              <a:gd name="connsiteX2" fmla="*/ 4923494 w 5194470"/>
              <a:gd name="connsiteY2" fmla="*/ 869796 h 4150406"/>
              <a:gd name="connsiteX3" fmla="*/ 3988962 w 5194470"/>
              <a:gd name="connsiteY3" fmla="*/ 3916429 h 4150406"/>
              <a:gd name="connsiteX4" fmla="*/ 926333 w 5194470"/>
              <a:gd name="connsiteY4" fmla="*/ 3671565 h 4150406"/>
              <a:gd name="connsiteX5" fmla="*/ 1090360 w 5194470"/>
              <a:gd name="connsiteY5" fmla="*/ 401612 h 4150406"/>
              <a:gd name="connsiteX6" fmla="*/ 1184829 w 5194470"/>
              <a:gd name="connsiteY6" fmla="*/ 0 h 4150406"/>
              <a:gd name="connsiteX0" fmla="*/ 1235080 w 5244721"/>
              <a:gd name="connsiteY0" fmla="*/ 0 h 4150406"/>
              <a:gd name="connsiteX1" fmla="*/ 1751929 w 5244721"/>
              <a:gd name="connsiteY1" fmla="*/ 214141 h 4150406"/>
              <a:gd name="connsiteX2" fmla="*/ 4973745 w 5244721"/>
              <a:gd name="connsiteY2" fmla="*/ 869796 h 4150406"/>
              <a:gd name="connsiteX3" fmla="*/ 4039213 w 5244721"/>
              <a:gd name="connsiteY3" fmla="*/ 3916429 h 4150406"/>
              <a:gd name="connsiteX4" fmla="*/ 976584 w 5244721"/>
              <a:gd name="connsiteY4" fmla="*/ 3671565 h 4150406"/>
              <a:gd name="connsiteX5" fmla="*/ 1033931 w 5244721"/>
              <a:gd name="connsiteY5" fmla="*/ 386372 h 4150406"/>
              <a:gd name="connsiteX6" fmla="*/ 1235080 w 5244721"/>
              <a:gd name="connsiteY6" fmla="*/ 0 h 4150406"/>
              <a:gd name="connsiteX0" fmla="*/ 1250879 w 5103289"/>
              <a:gd name="connsiteY0" fmla="*/ 0 h 4226590"/>
              <a:gd name="connsiteX1" fmla="*/ 1767728 w 5103289"/>
              <a:gd name="connsiteY1" fmla="*/ 214141 h 4226590"/>
              <a:gd name="connsiteX2" fmla="*/ 4989544 w 5103289"/>
              <a:gd name="connsiteY2" fmla="*/ 869796 h 4226590"/>
              <a:gd name="connsiteX3" fmla="*/ 4055012 w 5103289"/>
              <a:gd name="connsiteY3" fmla="*/ 3916429 h 4226590"/>
              <a:gd name="connsiteX4" fmla="*/ 961903 w 5103289"/>
              <a:gd name="connsiteY4" fmla="*/ 3763005 h 4226590"/>
              <a:gd name="connsiteX5" fmla="*/ 1049730 w 5103289"/>
              <a:gd name="connsiteY5" fmla="*/ 386372 h 4226590"/>
              <a:gd name="connsiteX6" fmla="*/ 1250879 w 5103289"/>
              <a:gd name="connsiteY6" fmla="*/ 0 h 4226590"/>
              <a:gd name="connsiteX0" fmla="*/ 1250879 w 5213206"/>
              <a:gd name="connsiteY0" fmla="*/ 0 h 4097328"/>
              <a:gd name="connsiteX1" fmla="*/ 1767728 w 5213206"/>
              <a:gd name="connsiteY1" fmla="*/ 214141 h 4097328"/>
              <a:gd name="connsiteX2" fmla="*/ 4989544 w 5213206"/>
              <a:gd name="connsiteY2" fmla="*/ 869796 h 4097328"/>
              <a:gd name="connsiteX3" fmla="*/ 4496972 w 5213206"/>
              <a:gd name="connsiteY3" fmla="*/ 3657349 h 4097328"/>
              <a:gd name="connsiteX4" fmla="*/ 961903 w 5213206"/>
              <a:gd name="connsiteY4" fmla="*/ 3763005 h 4097328"/>
              <a:gd name="connsiteX5" fmla="*/ 1049730 w 5213206"/>
              <a:gd name="connsiteY5" fmla="*/ 386372 h 4097328"/>
              <a:gd name="connsiteX6" fmla="*/ 1250879 w 5213206"/>
              <a:gd name="connsiteY6" fmla="*/ 0 h 409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3206" h="4097328">
                <a:moveTo>
                  <a:pt x="1250879" y="0"/>
                </a:moveTo>
                <a:lnTo>
                  <a:pt x="1767728" y="214141"/>
                </a:lnTo>
                <a:cubicBezTo>
                  <a:pt x="2887668" y="-43071"/>
                  <a:pt x="4534670" y="295928"/>
                  <a:pt x="4989544" y="869796"/>
                </a:cubicBezTo>
                <a:cubicBezTo>
                  <a:pt x="5444418" y="1443664"/>
                  <a:pt x="5168245" y="3175148"/>
                  <a:pt x="4496972" y="3657349"/>
                </a:cubicBezTo>
                <a:cubicBezTo>
                  <a:pt x="3825699" y="4139550"/>
                  <a:pt x="1821731" y="4296490"/>
                  <a:pt x="961903" y="3763005"/>
                </a:cubicBezTo>
                <a:cubicBezTo>
                  <a:pt x="-370996" y="2936000"/>
                  <a:pt x="-297111" y="1200882"/>
                  <a:pt x="1049730" y="386372"/>
                </a:cubicBezTo>
                <a:lnTo>
                  <a:pt x="1250879" y="0"/>
                </a:lnTo>
                <a:close/>
              </a:path>
            </a:pathLst>
          </a:custGeom>
          <a:solidFill>
            <a:srgbClr val="5DFF5D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001A00"/>
                </a:solidFill>
              </a:rPr>
              <a:t>Namiesto znamienka </a:t>
            </a:r>
            <a:r>
              <a:rPr lang="sk-SK" sz="2800" b="1" dirty="0" smtClean="0"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sk-SK" sz="2800" b="1" dirty="0" smtClean="0">
                <a:solidFill>
                  <a:srgbClr val="001A00"/>
                </a:solidFill>
              </a:rPr>
              <a:t>sa v nerovniciach používajú</a:t>
            </a:r>
          </a:p>
          <a:p>
            <a:pPr algn="ctr"/>
            <a:r>
              <a:rPr lang="sk-SK" sz="2800" b="1" dirty="0" smtClean="0">
                <a:solidFill>
                  <a:srgbClr val="001A00"/>
                </a:solidFill>
              </a:rPr>
              <a:t>znamienka</a:t>
            </a:r>
          </a:p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 ˂,  ˃,</a:t>
            </a:r>
          </a:p>
          <a:p>
            <a:pPr algn="ctr"/>
            <a:r>
              <a:rPr lang="sk-SK" sz="2800" b="1" dirty="0" smtClean="0">
                <a:solidFill>
                  <a:srgbClr val="001A00"/>
                </a:solidFill>
              </a:rPr>
              <a:t> ( je menší, je väčší,)  </a:t>
            </a:r>
          </a:p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≤,  ≥ </a:t>
            </a:r>
          </a:p>
          <a:p>
            <a:pPr algn="ctr"/>
            <a:r>
              <a:rPr lang="sk-SK" sz="2800" b="1" dirty="0" smtClean="0">
                <a:solidFill>
                  <a:srgbClr val="001A00"/>
                </a:solidFill>
              </a:rPr>
              <a:t>je menší alebo sa rovná</a:t>
            </a:r>
          </a:p>
          <a:p>
            <a:pPr algn="ctr"/>
            <a:r>
              <a:rPr lang="sk-SK" sz="2800" b="1" dirty="0" smtClean="0">
                <a:solidFill>
                  <a:srgbClr val="001A00"/>
                </a:solidFill>
              </a:rPr>
              <a:t>je väčší alebo sa rovná</a:t>
            </a:r>
            <a:endParaRPr lang="sk-SK" sz="2800" b="1" dirty="0">
              <a:solidFill>
                <a:srgbClr val="00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4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3587337"/>
            <a:ext cx="640080" cy="551688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Skupina 5"/>
            <p:cNvGrpSpPr/>
            <p:nvPr/>
          </p:nvGrpSpPr>
          <p:grpSpPr>
            <a:xfrm>
              <a:off x="2671763" y="0"/>
              <a:ext cx="6472237" cy="6858000"/>
              <a:chOff x="2671763" y="0"/>
              <a:chExt cx="6472237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5345113" y="0"/>
                <a:ext cx="3798887" cy="6858000"/>
                <a:chOff x="5345113" y="0"/>
                <a:chExt cx="3798887" cy="6858000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5113" y="0"/>
                  <a:ext cx="3798887" cy="3646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5113" y="3211513"/>
                  <a:ext cx="3798887" cy="3646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763" y="0"/>
                <a:ext cx="3798887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9888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BlokTextu 2"/>
          <p:cNvSpPr txBox="1"/>
          <p:nvPr/>
        </p:nvSpPr>
        <p:spPr>
          <a:xfrm>
            <a:off x="16462" y="-491376"/>
            <a:ext cx="89480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000" b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00FF"/>
              </a:solidFill>
            </a:endParaRPr>
          </a:p>
          <a:p>
            <a:pPr lvl="0" algn="ctr"/>
            <a:r>
              <a:rPr lang="sk-SK" sz="4000" b="1" dirty="0">
                <a:ln>
                  <a:solidFill>
                    <a:srgbClr val="1F497D">
                      <a:lumMod val="50000"/>
                    </a:srgbClr>
                  </a:solidFill>
                </a:ln>
                <a:solidFill>
                  <a:srgbClr val="0000FF"/>
                </a:solidFill>
              </a:rPr>
              <a:t>Výsledok riešenia nerovnice</a:t>
            </a:r>
          </a:p>
          <a:p>
            <a:r>
              <a:rPr lang="sk-SK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FF"/>
                </a:solidFill>
              </a:rPr>
              <a:t>- </a:t>
            </a:r>
            <a:r>
              <a:rPr lang="sk-SK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FF"/>
                </a:solidFill>
              </a:rPr>
              <a:t>spravidla znázorňujeme graficky, </a:t>
            </a:r>
          </a:p>
          <a:p>
            <a:r>
              <a:rPr lang="sk-SK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FF"/>
                </a:solidFill>
              </a:rPr>
              <a:t>- zapíšeme intervalom, </a:t>
            </a:r>
          </a:p>
          <a:p>
            <a:r>
              <a:rPr lang="sk-SK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00FF"/>
                </a:solidFill>
              </a:rPr>
              <a:t>- overíme správnosť riešenia</a:t>
            </a:r>
            <a:endParaRPr lang="sk-SK" sz="32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00FF"/>
              </a:solidFill>
            </a:endParaRPr>
          </a:p>
          <a:p>
            <a:endParaRPr lang="sk-SK" sz="32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r="3128"/>
          <a:stretch/>
        </p:blipFill>
        <p:spPr bwMode="auto">
          <a:xfrm>
            <a:off x="539552" y="2951754"/>
            <a:ext cx="7881777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539552" y="2513746"/>
            <a:ext cx="6129268" cy="505716"/>
            <a:chOff x="539552" y="2513746"/>
            <a:chExt cx="6129268" cy="505716"/>
          </a:xfrm>
        </p:grpSpPr>
        <p:cxnSp>
          <p:nvCxnSpPr>
            <p:cNvPr id="14" name="Zalomená spojnica 13"/>
            <p:cNvCxnSpPr/>
            <p:nvPr/>
          </p:nvCxnSpPr>
          <p:spPr>
            <a:xfrm rot="10800000">
              <a:off x="539552" y="2608716"/>
              <a:ext cx="6048672" cy="410746"/>
            </a:xfrm>
            <a:prstGeom prst="bentConnector3">
              <a:avLst>
                <a:gd name="adj1" fmla="val 15"/>
              </a:avLst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ál 18"/>
            <p:cNvSpPr/>
            <p:nvPr/>
          </p:nvSpPr>
          <p:spPr>
            <a:xfrm flipH="1">
              <a:off x="6464743" y="2513746"/>
              <a:ext cx="204077" cy="1899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0" name="BlokTextu 19"/>
          <p:cNvSpPr txBox="1"/>
          <p:nvPr/>
        </p:nvSpPr>
        <p:spPr>
          <a:xfrm>
            <a:off x="539552" y="4221088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/>
              <a:t>( - ∞ ; 6 )</a:t>
            </a:r>
            <a:endParaRPr lang="sk-SK" sz="4000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251520" y="5254013"/>
            <a:ext cx="84474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582A04"/>
                </a:solidFill>
              </a:rPr>
              <a:t>- pri nerovniciach nerobíme skúšku správnosti, ale</a:t>
            </a:r>
          </a:p>
          <a:p>
            <a:r>
              <a:rPr lang="sk-SK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582A04"/>
                </a:solidFill>
              </a:rPr>
              <a:t>overujeme správnosť riešenia, lebo riešením je interval </a:t>
            </a:r>
          </a:p>
          <a:p>
            <a:r>
              <a:rPr lang="sk-SK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582A04"/>
                </a:solidFill>
              </a:rPr>
              <a:t>a nemôžeme dosadiť všetky čísla z daného intervalu.</a:t>
            </a:r>
            <a:r>
              <a:rPr lang="sk-SK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582A04"/>
                </a:solidFill>
              </a:rPr>
              <a:t> </a:t>
            </a:r>
            <a:endParaRPr lang="sk-SK" sz="28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582A04"/>
              </a:solidFill>
            </a:endParaRPr>
          </a:p>
        </p:txBody>
      </p:sp>
      <p:cxnSp>
        <p:nvCxnSpPr>
          <p:cNvPr id="11" name="Rovná spojovacia šípka 10"/>
          <p:cNvCxnSpPr/>
          <p:nvPr/>
        </p:nvCxnSpPr>
        <p:spPr>
          <a:xfrm flipH="1">
            <a:off x="1899443" y="1823243"/>
            <a:ext cx="1808461" cy="239784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5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Skupina 5"/>
            <p:cNvGrpSpPr/>
            <p:nvPr/>
          </p:nvGrpSpPr>
          <p:grpSpPr>
            <a:xfrm>
              <a:off x="2671763" y="0"/>
              <a:ext cx="6472237" cy="6858000"/>
              <a:chOff x="2671763" y="0"/>
              <a:chExt cx="6472237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5345113" y="0"/>
                <a:ext cx="3798887" cy="6858000"/>
                <a:chOff x="5345113" y="0"/>
                <a:chExt cx="3798887" cy="6858000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5113" y="0"/>
                  <a:ext cx="3798887" cy="3646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5113" y="3211513"/>
                  <a:ext cx="3798887" cy="3646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763" y="0"/>
                <a:ext cx="3798887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9888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41" y="992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Znázornenie riešenia nerovníc</a:t>
            </a:r>
            <a:endParaRPr lang="sk-SK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3587337"/>
            <a:ext cx="640080" cy="55168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419872" y="908720"/>
            <a:ext cx="154241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sk-SK" sz="4400" b="1" dirty="0" smtClean="0"/>
              <a:t>a  ≥  3</a:t>
            </a:r>
            <a:endParaRPr lang="sk-SK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lokTextu 19"/>
              <p:cNvSpPr txBox="1"/>
              <p:nvPr/>
            </p:nvSpPr>
            <p:spPr>
              <a:xfrm>
                <a:off x="827584" y="6165304"/>
                <a:ext cx="40782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3200" b="1" dirty="0" smtClean="0"/>
                  <a:t>interval:  a </a:t>
                </a:r>
                <a14:m>
                  <m:oMath xmlns:m="http://schemas.openxmlformats.org/officeDocument/2006/math">
                    <m:r>
                      <a:rPr lang="sk-SK" sz="3200" b="1" i="0" smtClean="0">
                        <a:latin typeface="Cambria Math"/>
                        <a:ea typeface="Cambria Math"/>
                      </a:rPr>
                      <m:t>𝛜</m:t>
                    </m:r>
                    <m:r>
                      <a:rPr lang="sk-SK" sz="3200" b="1" i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sk-SK" sz="32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sk-SK" sz="3200" b="1" i="1" smtClean="0">
                        <a:latin typeface="Cambria Math"/>
                        <a:ea typeface="Cambria Math"/>
                      </a:rPr>
                      <m:t> ; </m:t>
                    </m:r>
                    <m:r>
                      <a:rPr lang="sk-SK" sz="3200" b="1" i="0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sk-SK" sz="3200" b="1" dirty="0" smtClean="0"/>
                  <a:t> )</a:t>
                </a:r>
                <a:endParaRPr lang="sk-SK" sz="3200" b="1" dirty="0"/>
              </a:p>
            </p:txBody>
          </p:sp>
        </mc:Choice>
        <mc:Fallback xmlns="">
          <p:sp>
            <p:nvSpPr>
              <p:cNvPr id="20" name="BlokText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165304"/>
                <a:ext cx="4078232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3886" t="-12500" r="-598" b="-3437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álna bublina 7"/>
          <p:cNvSpPr/>
          <p:nvPr/>
        </p:nvSpPr>
        <p:spPr>
          <a:xfrm>
            <a:off x="107504" y="1556792"/>
            <a:ext cx="2808312" cy="2232248"/>
          </a:xfrm>
          <a:prstGeom prst="wedgeEllipseCallout">
            <a:avLst>
              <a:gd name="adj1" fmla="val 70472"/>
              <a:gd name="adj2" fmla="val -46032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čítame -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 a je väčšie  alebo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sa rovná 3</a:t>
            </a:r>
            <a:r>
              <a:rPr lang="sk-SK" sz="2800" dirty="0" smtClean="0">
                <a:solidFill>
                  <a:srgbClr val="005C00"/>
                </a:solidFill>
              </a:rPr>
              <a:t> </a:t>
            </a:r>
            <a:endParaRPr lang="sk-SK" sz="2800" dirty="0">
              <a:solidFill>
                <a:srgbClr val="005C00"/>
              </a:solidFill>
            </a:endParaRPr>
          </a:p>
        </p:txBody>
      </p:sp>
      <p:sp>
        <p:nvSpPr>
          <p:cNvPr id="9" name="Oválna bublina 8"/>
          <p:cNvSpPr/>
          <p:nvPr/>
        </p:nvSpPr>
        <p:spPr>
          <a:xfrm>
            <a:off x="4191077" y="2060848"/>
            <a:ext cx="2829195" cy="2592288"/>
          </a:xfrm>
          <a:prstGeom prst="wedgeEllipseCallout">
            <a:avLst>
              <a:gd name="adj1" fmla="val -67137"/>
              <a:gd name="adj2" fmla="val -61965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800" b="1" dirty="0" smtClean="0">
              <a:solidFill>
                <a:srgbClr val="005C00"/>
              </a:solidFill>
            </a:endParaRP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to znamená</a:t>
            </a:r>
            <a:r>
              <a:rPr lang="sk-SK" dirty="0" smtClean="0">
                <a:solidFill>
                  <a:srgbClr val="005C00"/>
                </a:solidFill>
              </a:rPr>
              <a:t>,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že riešením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je číslo 3 a všetky čísla väčšie ako 3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 </a:t>
            </a:r>
          </a:p>
          <a:p>
            <a:pPr algn="ctr"/>
            <a:r>
              <a:rPr lang="sk-SK" dirty="0"/>
              <a:t>,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3690"/>
          <a:stretch/>
        </p:blipFill>
        <p:spPr bwMode="auto">
          <a:xfrm>
            <a:off x="827584" y="5034756"/>
            <a:ext cx="673834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5009278" y="4588530"/>
            <a:ext cx="3235130" cy="568662"/>
            <a:chOff x="5009278" y="4588530"/>
            <a:chExt cx="3235130" cy="568662"/>
          </a:xfrm>
        </p:grpSpPr>
        <p:cxnSp>
          <p:nvCxnSpPr>
            <p:cNvPr id="11" name="Zalomená spojnica 10"/>
            <p:cNvCxnSpPr/>
            <p:nvPr/>
          </p:nvCxnSpPr>
          <p:spPr>
            <a:xfrm flipV="1">
              <a:off x="5081278" y="4653136"/>
              <a:ext cx="3163130" cy="504056"/>
            </a:xfrm>
            <a:prstGeom prst="bentConnector3">
              <a:avLst>
                <a:gd name="adj1" fmla="val 110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/>
            <p:cNvSpPr/>
            <p:nvPr/>
          </p:nvSpPr>
          <p:spPr>
            <a:xfrm flipH="1" flipV="1">
              <a:off x="5009278" y="458853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1" name="Oválna bublina 20"/>
          <p:cNvSpPr/>
          <p:nvPr/>
        </p:nvSpPr>
        <p:spPr>
          <a:xfrm>
            <a:off x="395536" y="3356992"/>
            <a:ext cx="2592288" cy="2736304"/>
          </a:xfrm>
          <a:prstGeom prst="wedgeEllipseCallout">
            <a:avLst>
              <a:gd name="adj1" fmla="val 124274"/>
              <a:gd name="adj2" fmla="val -1923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číslo 3 patrí do intervalu riešenia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- plný krúžok</a:t>
            </a:r>
            <a:endParaRPr lang="sk-SK" sz="2800" b="1" dirty="0">
              <a:solidFill>
                <a:srgbClr val="005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/>
      <p:bldP spid="8" grpId="0" animBg="1"/>
      <p:bldP spid="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83" y="3442692"/>
            <a:ext cx="3680417" cy="3429000"/>
          </a:xfrm>
        </p:spPr>
      </p:pic>
      <p:grpSp>
        <p:nvGrpSpPr>
          <p:cNvPr id="11" name="Skupina 10"/>
          <p:cNvGrpSpPr/>
          <p:nvPr/>
        </p:nvGrpSpPr>
        <p:grpSpPr>
          <a:xfrm>
            <a:off x="-37938" y="0"/>
            <a:ext cx="9181938" cy="6867832"/>
            <a:chOff x="-37938" y="0"/>
            <a:chExt cx="9181938" cy="6867832"/>
          </a:xfrm>
        </p:grpSpPr>
        <p:grpSp>
          <p:nvGrpSpPr>
            <p:cNvPr id="12" name="Skupina 11"/>
            <p:cNvGrpSpPr/>
            <p:nvPr/>
          </p:nvGrpSpPr>
          <p:grpSpPr>
            <a:xfrm>
              <a:off x="1707010" y="0"/>
              <a:ext cx="7436990" cy="6862916"/>
              <a:chOff x="1707010" y="0"/>
              <a:chExt cx="7436990" cy="6862916"/>
            </a:xfrm>
          </p:grpSpPr>
          <p:pic>
            <p:nvPicPr>
              <p:cNvPr id="17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305" y="0"/>
                <a:ext cx="3794695" cy="3645024"/>
              </a:xfrm>
              <a:prstGeom prst="rect">
                <a:avLst/>
              </a:prstGeom>
            </p:spPr>
          </p:pic>
          <p:pic>
            <p:nvPicPr>
              <p:cNvPr id="18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7010" y="3217892"/>
                <a:ext cx="3794695" cy="3645024"/>
              </a:xfrm>
              <a:prstGeom prst="rect">
                <a:avLst/>
              </a:prstGeom>
            </p:spPr>
          </p:pic>
          <p:pic>
            <p:nvPicPr>
              <p:cNvPr id="19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7010" y="4916"/>
                <a:ext cx="3794695" cy="3645024"/>
              </a:xfrm>
              <a:prstGeom prst="rect">
                <a:avLst/>
              </a:prstGeom>
            </p:spPr>
          </p:pic>
        </p:grpSp>
        <p:grpSp>
          <p:nvGrpSpPr>
            <p:cNvPr id="13" name="Skupina 12"/>
            <p:cNvGrpSpPr/>
            <p:nvPr/>
          </p:nvGrpSpPr>
          <p:grpSpPr>
            <a:xfrm>
              <a:off x="-37938" y="0"/>
              <a:ext cx="7436990" cy="6867832"/>
              <a:chOff x="1707010" y="-4916"/>
              <a:chExt cx="7436990" cy="6867832"/>
            </a:xfrm>
          </p:grpSpPr>
          <p:pic>
            <p:nvPicPr>
              <p:cNvPr id="14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9305" y="0"/>
                <a:ext cx="3794695" cy="3645024"/>
              </a:xfrm>
              <a:prstGeom prst="rect">
                <a:avLst/>
              </a:prstGeom>
            </p:spPr>
          </p:pic>
          <p:pic>
            <p:nvPicPr>
              <p:cNvPr id="15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7010" y="3217892"/>
                <a:ext cx="3794695" cy="3645024"/>
              </a:xfrm>
              <a:prstGeom prst="rect">
                <a:avLst/>
              </a:prstGeom>
            </p:spPr>
          </p:pic>
          <p:pic>
            <p:nvPicPr>
              <p:cNvPr id="16" name="Zástupný symbol obsahu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7010" y="-4916"/>
                <a:ext cx="3794695" cy="3645024"/>
              </a:xfrm>
              <a:prstGeom prst="rect">
                <a:avLst/>
              </a:prstGeom>
            </p:spPr>
          </p:pic>
        </p:grpSp>
      </p:grpSp>
      <p:sp>
        <p:nvSpPr>
          <p:cNvPr id="5" name="BlokTextu 4"/>
          <p:cNvSpPr txBox="1"/>
          <p:nvPr/>
        </p:nvSpPr>
        <p:spPr>
          <a:xfrm>
            <a:off x="1043608" y="3222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-37938" y="2467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Znázornenie riešenia nerovníc</a:t>
            </a:r>
            <a:endParaRPr lang="sk-SK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/>
              <p:cNvSpPr txBox="1"/>
              <p:nvPr/>
            </p:nvSpPr>
            <p:spPr>
              <a:xfrm>
                <a:off x="3167087" y="982469"/>
                <a:ext cx="1221809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sk-SK" sz="3600" b="1" dirty="0" smtClean="0"/>
                  <a:t>z </a:t>
                </a:r>
                <a14:m>
                  <m:oMath xmlns:m="http://schemas.openxmlformats.org/officeDocument/2006/math">
                    <m:r>
                      <a:rPr lang="sk-SK" sz="3600" b="1" i="0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sk-SK" sz="3600" b="1" i="0" smtClean="0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endParaRPr lang="sk-SK" sz="3600" b="1" dirty="0"/>
              </a:p>
            </p:txBody>
          </p:sp>
        </mc:Choice>
        <mc:Fallback xmlns="">
          <p:sp>
            <p:nvSpPr>
              <p:cNvPr id="4" name="BlokText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087" y="982469"/>
                <a:ext cx="122180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4851" t="-12963" b="-33333"/>
                </a:stretch>
              </a:blip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álna bublina 26"/>
          <p:cNvSpPr/>
          <p:nvPr/>
        </p:nvSpPr>
        <p:spPr>
          <a:xfrm>
            <a:off x="121415" y="1556792"/>
            <a:ext cx="2808312" cy="2232248"/>
          </a:xfrm>
          <a:prstGeom prst="wedgeEllipseCallout">
            <a:avLst>
              <a:gd name="adj1" fmla="val 70472"/>
              <a:gd name="adj2" fmla="val -46032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čítame -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 z je väčšie 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ako 5 </a:t>
            </a:r>
            <a:endParaRPr lang="sk-SK" sz="2800" b="1" dirty="0">
              <a:solidFill>
                <a:srgbClr val="005C00"/>
              </a:solidFill>
            </a:endParaRPr>
          </a:p>
        </p:txBody>
      </p:sp>
      <p:sp>
        <p:nvSpPr>
          <p:cNvPr id="31" name="Oválna bublina 30"/>
          <p:cNvSpPr/>
          <p:nvPr/>
        </p:nvSpPr>
        <p:spPr>
          <a:xfrm>
            <a:off x="4204988" y="2060848"/>
            <a:ext cx="2829195" cy="2592288"/>
          </a:xfrm>
          <a:prstGeom prst="wedgeEllipseCallout">
            <a:avLst>
              <a:gd name="adj1" fmla="val -67137"/>
              <a:gd name="adj2" fmla="val -61965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800" b="1" dirty="0" smtClean="0">
              <a:solidFill>
                <a:srgbClr val="005C00"/>
              </a:solidFill>
            </a:endParaRPr>
          </a:p>
          <a:p>
            <a:pPr algn="ctr"/>
            <a:endParaRPr lang="sk-SK" sz="2800" b="1" dirty="0" smtClean="0">
              <a:solidFill>
                <a:srgbClr val="005C00"/>
              </a:solidFill>
            </a:endParaRP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to znamená</a:t>
            </a:r>
            <a:r>
              <a:rPr lang="sk-SK" dirty="0" smtClean="0">
                <a:solidFill>
                  <a:srgbClr val="005C00"/>
                </a:solidFill>
              </a:rPr>
              <a:t>,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že riešením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sú všetky čísla väčšie ako 5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 </a:t>
            </a:r>
          </a:p>
          <a:p>
            <a:pPr algn="ctr"/>
            <a:r>
              <a:rPr lang="sk-SK" dirty="0"/>
              <a:t>,</a:t>
            </a: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r="3882"/>
          <a:stretch/>
        </p:blipFill>
        <p:spPr bwMode="auto">
          <a:xfrm>
            <a:off x="811161" y="5034756"/>
            <a:ext cx="675476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álna bublina 24"/>
          <p:cNvSpPr/>
          <p:nvPr/>
        </p:nvSpPr>
        <p:spPr>
          <a:xfrm>
            <a:off x="409447" y="3356992"/>
            <a:ext cx="2592288" cy="2736304"/>
          </a:xfrm>
          <a:prstGeom prst="wedgeEllipseCallout">
            <a:avLst>
              <a:gd name="adj1" fmla="val 147600"/>
              <a:gd name="adj2" fmla="val 2928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číslo 5 nepatrí do intervalu riešenia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- prázdny krúžok</a:t>
            </a:r>
            <a:endParaRPr lang="sk-SK" sz="2800" b="1" dirty="0">
              <a:solidFill>
                <a:srgbClr val="005C00"/>
              </a:solidFill>
            </a:endParaRPr>
          </a:p>
        </p:txBody>
      </p:sp>
      <p:grpSp>
        <p:nvGrpSpPr>
          <p:cNvPr id="55" name="Skupina 54"/>
          <p:cNvGrpSpPr/>
          <p:nvPr/>
        </p:nvGrpSpPr>
        <p:grpSpPr>
          <a:xfrm>
            <a:off x="5654585" y="4630174"/>
            <a:ext cx="2266258" cy="746582"/>
            <a:chOff x="5654585" y="4630174"/>
            <a:chExt cx="2266258" cy="746582"/>
          </a:xfrm>
        </p:grpSpPr>
        <p:cxnSp>
          <p:nvCxnSpPr>
            <p:cNvPr id="52" name="Zalomená spojnica 51"/>
            <p:cNvCxnSpPr/>
            <p:nvPr/>
          </p:nvCxnSpPr>
          <p:spPr>
            <a:xfrm flipV="1">
              <a:off x="5724128" y="4725144"/>
              <a:ext cx="2196715" cy="651612"/>
            </a:xfrm>
            <a:prstGeom prst="bentConnector3">
              <a:avLst>
                <a:gd name="adj1" fmla="val 989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ál 53"/>
            <p:cNvSpPr/>
            <p:nvPr/>
          </p:nvSpPr>
          <p:spPr>
            <a:xfrm flipH="1">
              <a:off x="5654585" y="4630174"/>
              <a:ext cx="204077" cy="1899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BlokTextu 56"/>
              <p:cNvSpPr txBox="1"/>
              <p:nvPr/>
            </p:nvSpPr>
            <p:spPr>
              <a:xfrm>
                <a:off x="1228339" y="6116335"/>
                <a:ext cx="54318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3200" b="1" dirty="0" smtClean="0"/>
                  <a:t>interval:    z </a:t>
                </a:r>
                <a14:m>
                  <m:oMath xmlns:m="http://schemas.openxmlformats.org/officeDocument/2006/math">
                    <m:r>
                      <a:rPr lang="sk-SK" sz="32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sk-SK" sz="3200" b="1" i="0" smtClean="0">
                        <a:latin typeface="Cambria Math"/>
                        <a:ea typeface="Cambria Math"/>
                      </a:rPr>
                      <m:t>( </m:t>
                    </m:r>
                    <m:r>
                      <a:rPr lang="sk-SK" sz="3200" b="1" i="0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sk-SK" sz="3200" b="1" i="0" smtClean="0">
                        <a:latin typeface="Cambria Math"/>
                        <a:ea typeface="Cambria Math"/>
                      </a:rPr>
                      <m:t> ; ∞ )</m:t>
                    </m:r>
                  </m:oMath>
                </a14:m>
                <a:endParaRPr lang="sk-SK" sz="3200" b="1" dirty="0"/>
              </a:p>
            </p:txBody>
          </p:sp>
        </mc:Choice>
        <mc:Fallback xmlns="">
          <p:sp>
            <p:nvSpPr>
              <p:cNvPr id="57" name="BlokTextu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39" y="6116335"/>
                <a:ext cx="5431893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803" t="-12500" b="-3437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3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animBg="1"/>
      <p:bldP spid="27" grpId="0" animBg="1"/>
      <p:bldP spid="31" grpId="0" animBg="1"/>
      <p:bldP spid="25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3587337"/>
            <a:ext cx="640080" cy="551688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Skupina 5"/>
            <p:cNvGrpSpPr/>
            <p:nvPr/>
          </p:nvGrpSpPr>
          <p:grpSpPr>
            <a:xfrm>
              <a:off x="2671763" y="0"/>
              <a:ext cx="6472237" cy="6858000"/>
              <a:chOff x="2671763" y="0"/>
              <a:chExt cx="6472237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5345113" y="0"/>
                <a:ext cx="3798887" cy="6858000"/>
                <a:chOff x="5345113" y="0"/>
                <a:chExt cx="3798887" cy="6858000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5113" y="0"/>
                  <a:ext cx="3798887" cy="3646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5113" y="3211513"/>
                  <a:ext cx="3798887" cy="3646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763" y="0"/>
                <a:ext cx="3798887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9888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Nadpis 1"/>
          <p:cNvSpPr txBox="1">
            <a:spLocks/>
          </p:cNvSpPr>
          <p:nvPr/>
        </p:nvSpPr>
        <p:spPr>
          <a:xfrm>
            <a:off x="94752" y="39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Znázornenie riešenia nerovníc</a:t>
            </a:r>
            <a:endParaRPr lang="sk-SK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lokTextu 2"/>
              <p:cNvSpPr txBox="1"/>
              <p:nvPr/>
            </p:nvSpPr>
            <p:spPr>
              <a:xfrm>
                <a:off x="3528917" y="1017600"/>
                <a:ext cx="136127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sk-SK" sz="3600" b="1" dirty="0" smtClean="0"/>
                  <a:t>y  </a:t>
                </a:r>
                <a14:m>
                  <m:oMath xmlns:m="http://schemas.openxmlformats.org/officeDocument/2006/math">
                    <m:r>
                      <a:rPr lang="sk-SK" sz="36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sk-SK" sz="36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sk-SK" sz="3600" b="1" dirty="0"/>
              </a:p>
            </p:txBody>
          </p:sp>
        </mc:Choice>
        <mc:Fallback xmlns="">
          <p:sp>
            <p:nvSpPr>
              <p:cNvPr id="3" name="BlokText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917" y="1017600"/>
                <a:ext cx="136127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3333" t="-12963" b="-33333"/>
                </a:stretch>
              </a:blip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álna bublina 22"/>
          <p:cNvSpPr/>
          <p:nvPr/>
        </p:nvSpPr>
        <p:spPr>
          <a:xfrm>
            <a:off x="175942" y="1419708"/>
            <a:ext cx="2808312" cy="2232248"/>
          </a:xfrm>
          <a:prstGeom prst="wedgeEllipseCallout">
            <a:avLst>
              <a:gd name="adj1" fmla="val 70472"/>
              <a:gd name="adj2" fmla="val -46032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čítame -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 y je menšie alebo sa rovná 1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 </a:t>
            </a:r>
            <a:endParaRPr lang="sk-SK" sz="2800" b="1" dirty="0">
              <a:solidFill>
                <a:srgbClr val="005C00"/>
              </a:solidFill>
            </a:endParaRPr>
          </a:p>
        </p:txBody>
      </p:sp>
      <p:sp>
        <p:nvSpPr>
          <p:cNvPr id="25" name="Oválna bublina 24"/>
          <p:cNvSpPr/>
          <p:nvPr/>
        </p:nvSpPr>
        <p:spPr>
          <a:xfrm>
            <a:off x="4383459" y="1739492"/>
            <a:ext cx="3059460" cy="2753598"/>
          </a:xfrm>
          <a:prstGeom prst="wedgeEllipseCallout">
            <a:avLst>
              <a:gd name="adj1" fmla="val -39659"/>
              <a:gd name="adj2" fmla="val -55538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800" b="1" dirty="0" smtClean="0">
              <a:solidFill>
                <a:srgbClr val="005C00"/>
              </a:solidFill>
            </a:endParaRPr>
          </a:p>
          <a:p>
            <a:pPr algn="ctr"/>
            <a:endParaRPr lang="sk-SK" sz="2800" b="1" dirty="0" smtClean="0">
              <a:solidFill>
                <a:srgbClr val="005C00"/>
              </a:solidFill>
            </a:endParaRP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to znamená</a:t>
            </a:r>
            <a:r>
              <a:rPr lang="sk-SK" dirty="0" smtClean="0">
                <a:solidFill>
                  <a:srgbClr val="005C00"/>
                </a:solidFill>
              </a:rPr>
              <a:t>,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že riešením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je číslo 1 a  všetky čísla menšie ako 1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 </a:t>
            </a:r>
          </a:p>
          <a:p>
            <a:pPr algn="ctr"/>
            <a:r>
              <a:rPr lang="sk-SK" dirty="0"/>
              <a:t>,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r="3821"/>
          <a:stretch/>
        </p:blipFill>
        <p:spPr bwMode="auto">
          <a:xfrm>
            <a:off x="870155" y="4897672"/>
            <a:ext cx="6754761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álna bublina 21"/>
          <p:cNvSpPr/>
          <p:nvPr/>
        </p:nvSpPr>
        <p:spPr>
          <a:xfrm>
            <a:off x="463974" y="3219908"/>
            <a:ext cx="2592288" cy="2736304"/>
          </a:xfrm>
          <a:prstGeom prst="wedgeEllipseCallout">
            <a:avLst>
              <a:gd name="adj1" fmla="val 100947"/>
              <a:gd name="adj2" fmla="val -5157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číslo 1 patrí do intervalu riešenia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- plný  krúžok</a:t>
            </a:r>
            <a:endParaRPr lang="sk-SK" sz="2800" b="1" dirty="0">
              <a:solidFill>
                <a:srgbClr val="005C00"/>
              </a:solidFill>
            </a:endParaRPr>
          </a:p>
        </p:txBody>
      </p:sp>
      <p:grpSp>
        <p:nvGrpSpPr>
          <p:cNvPr id="47" name="Skupina 46"/>
          <p:cNvGrpSpPr/>
          <p:nvPr/>
        </p:nvGrpSpPr>
        <p:grpSpPr>
          <a:xfrm>
            <a:off x="2106247" y="4486716"/>
            <a:ext cx="2520272" cy="752956"/>
            <a:chOff x="2051720" y="4623800"/>
            <a:chExt cx="2520272" cy="752956"/>
          </a:xfrm>
        </p:grpSpPr>
        <p:cxnSp>
          <p:nvCxnSpPr>
            <p:cNvPr id="44" name="Zalomená spojnica 43"/>
            <p:cNvCxnSpPr/>
            <p:nvPr/>
          </p:nvCxnSpPr>
          <p:spPr>
            <a:xfrm rot="10800000">
              <a:off x="2051720" y="4725144"/>
              <a:ext cx="2448272" cy="651612"/>
            </a:xfrm>
            <a:prstGeom prst="bentConnector3">
              <a:avLst>
                <a:gd name="adj1" fmla="val 1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ál 50"/>
            <p:cNvSpPr/>
            <p:nvPr/>
          </p:nvSpPr>
          <p:spPr>
            <a:xfrm flipH="1" flipV="1">
              <a:off x="4427992" y="462380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lokTextu 48"/>
              <p:cNvSpPr txBox="1"/>
              <p:nvPr/>
            </p:nvSpPr>
            <p:spPr>
              <a:xfrm>
                <a:off x="1339120" y="6144491"/>
                <a:ext cx="2937727" cy="523220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k-SK" sz="2800" b="1" dirty="0" smtClean="0"/>
                  <a:t>interval:  ( -</a:t>
                </a:r>
                <a14:m>
                  <m:oMath xmlns:m="http://schemas.openxmlformats.org/officeDocument/2006/math">
                    <m:r>
                      <a:rPr lang="sk-SK" sz="2800" b="1" i="1" smtClean="0">
                        <a:latin typeface="Cambria Math"/>
                        <a:ea typeface="Cambria Math"/>
                      </a:rPr>
                      <m:t>∞;</m:t>
                    </m:r>
                    <m:r>
                      <a:rPr lang="sk-SK" sz="28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sk-SK" sz="2800" b="1" i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endParaRPr lang="sk-SK" sz="2800" b="1" dirty="0"/>
              </a:p>
            </p:txBody>
          </p:sp>
        </mc:Choice>
        <mc:Fallback xmlns="">
          <p:sp>
            <p:nvSpPr>
              <p:cNvPr id="49" name="BlokTextu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120" y="6144491"/>
                <a:ext cx="2937727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901" t="-7692" b="-27473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0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23" grpId="0" animBg="1"/>
      <p:bldP spid="25" grpId="0" animBg="1"/>
      <p:bldP spid="22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3587337"/>
            <a:ext cx="640080" cy="551688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Skupina 5"/>
            <p:cNvGrpSpPr/>
            <p:nvPr/>
          </p:nvGrpSpPr>
          <p:grpSpPr>
            <a:xfrm>
              <a:off x="2671763" y="0"/>
              <a:ext cx="6472237" cy="6858000"/>
              <a:chOff x="2671763" y="0"/>
              <a:chExt cx="6472237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5345113" y="0"/>
                <a:ext cx="3798887" cy="6858000"/>
                <a:chOff x="5345113" y="0"/>
                <a:chExt cx="3798887" cy="6858000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5113" y="0"/>
                  <a:ext cx="3798887" cy="3646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5113" y="3211513"/>
                  <a:ext cx="3798887" cy="3646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763" y="0"/>
                <a:ext cx="3798887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9888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Nadpis 1"/>
          <p:cNvSpPr txBox="1">
            <a:spLocks/>
          </p:cNvSpPr>
          <p:nvPr/>
        </p:nvSpPr>
        <p:spPr>
          <a:xfrm>
            <a:off x="-37938" y="24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Znázornenie riešenia nerovníc</a:t>
            </a:r>
            <a:endParaRPr lang="sk-SK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81498" y="980728"/>
            <a:ext cx="143981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sk-SK" sz="3600" b="1" dirty="0" smtClean="0"/>
              <a:t>m  ˂  6</a:t>
            </a:r>
            <a:endParaRPr lang="sk-SK" sz="3600" b="1" dirty="0"/>
          </a:p>
        </p:txBody>
      </p:sp>
      <p:sp>
        <p:nvSpPr>
          <p:cNvPr id="22" name="Oválna bublina 21"/>
          <p:cNvSpPr/>
          <p:nvPr/>
        </p:nvSpPr>
        <p:spPr>
          <a:xfrm>
            <a:off x="175942" y="1419708"/>
            <a:ext cx="3027906" cy="2009292"/>
          </a:xfrm>
          <a:prstGeom prst="wedgeEllipseCallout">
            <a:avLst>
              <a:gd name="adj1" fmla="val 63653"/>
              <a:gd name="adj2" fmla="val -40160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čítame -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 m je menšie ako 6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 </a:t>
            </a:r>
            <a:endParaRPr lang="sk-SK" sz="2800" b="1" dirty="0">
              <a:solidFill>
                <a:srgbClr val="005C00"/>
              </a:solidFill>
            </a:endParaRPr>
          </a:p>
        </p:txBody>
      </p:sp>
      <p:sp>
        <p:nvSpPr>
          <p:cNvPr id="24" name="Oválna bublina 23"/>
          <p:cNvSpPr/>
          <p:nvPr/>
        </p:nvSpPr>
        <p:spPr>
          <a:xfrm>
            <a:off x="4383459" y="1823243"/>
            <a:ext cx="3059460" cy="2606459"/>
          </a:xfrm>
          <a:prstGeom prst="wedgeEllipseCallout">
            <a:avLst>
              <a:gd name="adj1" fmla="val -39659"/>
              <a:gd name="adj2" fmla="val -55538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800" b="1" dirty="0" smtClean="0">
              <a:solidFill>
                <a:srgbClr val="005C00"/>
              </a:solidFill>
            </a:endParaRPr>
          </a:p>
          <a:p>
            <a:pPr algn="ctr"/>
            <a:endParaRPr lang="sk-SK" sz="2800" b="1" dirty="0" smtClean="0">
              <a:solidFill>
                <a:srgbClr val="005C00"/>
              </a:solidFill>
            </a:endParaRP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to znamená</a:t>
            </a:r>
            <a:r>
              <a:rPr lang="sk-SK" dirty="0" smtClean="0">
                <a:solidFill>
                  <a:srgbClr val="005C00"/>
                </a:solidFill>
              </a:rPr>
              <a:t>,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že riešením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sú čísla menšie ako 6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 </a:t>
            </a:r>
          </a:p>
          <a:p>
            <a:pPr algn="ctr"/>
            <a:r>
              <a:rPr lang="sk-SK" dirty="0"/>
              <a:t>,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r="3820"/>
          <a:stretch/>
        </p:blipFill>
        <p:spPr bwMode="auto">
          <a:xfrm>
            <a:off x="899652" y="4897672"/>
            <a:ext cx="6725264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álna bublina 20"/>
          <p:cNvSpPr/>
          <p:nvPr/>
        </p:nvSpPr>
        <p:spPr>
          <a:xfrm>
            <a:off x="463974" y="3219908"/>
            <a:ext cx="2592288" cy="2736304"/>
          </a:xfrm>
          <a:prstGeom prst="wedgeEllipseCallout">
            <a:avLst>
              <a:gd name="adj1" fmla="val 100947"/>
              <a:gd name="adj2" fmla="val -5157"/>
            </a:avLst>
          </a:prstGeom>
          <a:solidFill>
            <a:srgbClr val="39F33D"/>
          </a:solidFill>
          <a:ln>
            <a:solidFill>
              <a:srgbClr val="2D7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číslo 6 nepatrí do intervalu riešenia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- prázdny  krúžok</a:t>
            </a:r>
            <a:endParaRPr lang="sk-SK" sz="2800" b="1" dirty="0">
              <a:solidFill>
                <a:srgbClr val="005C00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2671763" y="4529827"/>
            <a:ext cx="3514442" cy="747895"/>
            <a:chOff x="2671764" y="4493090"/>
            <a:chExt cx="3514442" cy="747895"/>
          </a:xfrm>
        </p:grpSpPr>
        <p:cxnSp>
          <p:nvCxnSpPr>
            <p:cNvPr id="16" name="Zalomená spojnica 15"/>
            <p:cNvCxnSpPr/>
            <p:nvPr/>
          </p:nvCxnSpPr>
          <p:spPr>
            <a:xfrm rot="10800000">
              <a:off x="2671764" y="4588059"/>
              <a:ext cx="3412405" cy="652926"/>
            </a:xfrm>
            <a:prstGeom prst="bentConnector3">
              <a:avLst>
                <a:gd name="adj1" fmla="val -567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ál 7"/>
            <p:cNvSpPr/>
            <p:nvPr/>
          </p:nvSpPr>
          <p:spPr>
            <a:xfrm>
              <a:off x="5982129" y="4493090"/>
              <a:ext cx="204077" cy="1899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/>
              <p:cNvSpPr txBox="1"/>
              <p:nvPr/>
            </p:nvSpPr>
            <p:spPr>
              <a:xfrm>
                <a:off x="1403648" y="6165304"/>
                <a:ext cx="3816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800" b="1" dirty="0" smtClean="0"/>
                  <a:t>interval :  ( -</a:t>
                </a:r>
                <a14:m>
                  <m:oMath xmlns:m="http://schemas.openxmlformats.org/officeDocument/2006/math">
                    <m:r>
                      <a:rPr lang="sk-SK" sz="2800" b="1" i="1" smtClean="0">
                        <a:latin typeface="Cambria Math"/>
                        <a:ea typeface="Cambria Math"/>
                      </a:rPr>
                      <m:t>∞  ; </m:t>
                    </m:r>
                    <m:r>
                      <a:rPr lang="sk-SK" sz="2800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r>
                  <a:rPr lang="sk-SK" sz="2800" b="1" dirty="0" smtClean="0"/>
                  <a:t> )</a:t>
                </a:r>
                <a:endParaRPr lang="sk-SK" sz="2800" b="1" dirty="0"/>
              </a:p>
            </p:txBody>
          </p:sp>
        </mc:Choice>
        <mc:Fallback xmlns="">
          <p:sp>
            <p:nvSpPr>
              <p:cNvPr id="28" name="BlokText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6165304"/>
                <a:ext cx="3816424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195" t="-10465" b="-3255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6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22" grpId="0" animBg="1"/>
      <p:bldP spid="24" grpId="0" animBg="1"/>
      <p:bldP spid="21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3587337"/>
            <a:ext cx="640080" cy="551688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Skupina 5"/>
            <p:cNvGrpSpPr/>
            <p:nvPr/>
          </p:nvGrpSpPr>
          <p:grpSpPr>
            <a:xfrm>
              <a:off x="2671763" y="0"/>
              <a:ext cx="6472237" cy="6858000"/>
              <a:chOff x="2671763" y="0"/>
              <a:chExt cx="6472237" cy="6858000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5345113" y="0"/>
                <a:ext cx="3798887" cy="6858000"/>
                <a:chOff x="5345113" y="0"/>
                <a:chExt cx="3798887" cy="6858000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5113" y="0"/>
                  <a:ext cx="3798887" cy="3646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5113" y="3211513"/>
                  <a:ext cx="3798887" cy="3646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763" y="0"/>
                <a:ext cx="3798887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9888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BlokTextu 2"/>
          <p:cNvSpPr txBox="1"/>
          <p:nvPr/>
        </p:nvSpPr>
        <p:spPr>
          <a:xfrm>
            <a:off x="114889" y="404664"/>
            <a:ext cx="891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n>
                  <a:solidFill>
                    <a:srgbClr val="7030A0"/>
                  </a:solidFill>
                </a:ln>
              </a:rPr>
              <a:t>Znázornite graficky a zapíšte riešenie nerovnice intervalom</a:t>
            </a:r>
            <a:endParaRPr lang="sk-SK" sz="2800" b="1" dirty="0">
              <a:ln>
                <a:solidFill>
                  <a:srgbClr val="7030A0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BlokTextu 8"/>
              <p:cNvSpPr txBox="1"/>
              <p:nvPr/>
            </p:nvSpPr>
            <p:spPr>
              <a:xfrm>
                <a:off x="3716781" y="1817583"/>
                <a:ext cx="15073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3200" b="1" u="sng" dirty="0" smtClean="0">
                    <a:solidFill>
                      <a:srgbClr val="753805"/>
                    </a:solidFill>
                    <a:latin typeface="Trebuchet MS" panose="020B0603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sk-SK" sz="3200" b="1" i="1" u="sng" smtClean="0">
                        <a:solidFill>
                          <a:srgbClr val="753805"/>
                        </a:solidFill>
                        <a:latin typeface="Cambria Math"/>
                        <a:ea typeface="Cambria Math"/>
                      </a:rPr>
                      <m:t>&gt;−</m:t>
                    </m:r>
                    <m:r>
                      <a:rPr lang="sk-SK" sz="3200" b="1" i="1" u="sng" smtClean="0">
                        <a:solidFill>
                          <a:srgbClr val="753805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sk-SK" sz="3200" b="1" u="sng" dirty="0" smtClean="0">
                  <a:solidFill>
                    <a:srgbClr val="753805"/>
                  </a:solidFill>
                  <a:latin typeface="Trebuchet MS" panose="020B0603020202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9" name="BlokText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781" y="1817583"/>
                <a:ext cx="150733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0526" t="-13542" b="-3333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1"/>
              <p:cNvSpPr>
                <a:spLocks noChangeArrowheads="1"/>
              </p:cNvSpPr>
              <p:nvPr/>
            </p:nvSpPr>
            <p:spPr bwMode="auto">
              <a:xfrm>
                <a:off x="3275856" y="1125538"/>
                <a:ext cx="2389187" cy="43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/>
                <a:r>
                  <a:rPr lang="cs-CZ" altLang="sk-SK" sz="3200" b="1" dirty="0" smtClean="0">
                    <a:solidFill>
                      <a:srgbClr val="753805"/>
                    </a:solidFill>
                    <a:latin typeface="Trebuchet MS" pitchFamily="34" charset="0"/>
                    <a:sym typeface="Symbol" pitchFamily="18" charset="2"/>
                  </a:rPr>
                  <a:t>− 3</a:t>
                </a:r>
                <a:r>
                  <a:rPr lang="cs-CZ" altLang="sk-SK" sz="3200" b="1" dirty="0" smtClean="0">
                    <a:solidFill>
                      <a:srgbClr val="753805"/>
                    </a:solidFill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sk-SK" sz="3200" b="1" i="1" dirty="0" smtClean="0">
                        <a:solidFill>
                          <a:srgbClr val="753805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&lt;</m:t>
                    </m:r>
                  </m:oMath>
                </a14:m>
                <a:r>
                  <a:rPr lang="cs-CZ" altLang="sk-SK" sz="3200" b="1" dirty="0">
                    <a:solidFill>
                      <a:srgbClr val="753805"/>
                    </a:solidFill>
                    <a:latin typeface="Trebuchet MS" pitchFamily="34" charset="0"/>
                    <a:sym typeface="Symbol" pitchFamily="18" charset="2"/>
                  </a:rPr>
                  <a:t> </a:t>
                </a:r>
                <a:r>
                  <a:rPr lang="cs-CZ" altLang="sk-SK" sz="3200" b="1" dirty="0">
                    <a:solidFill>
                      <a:srgbClr val="753805"/>
                    </a:solidFill>
                    <a:latin typeface="Trebuchet MS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cs-CZ" altLang="sk-SK" sz="3200" b="1" i="1" smtClean="0">
                        <a:solidFill>
                          <a:srgbClr val="753805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cs-CZ" altLang="sk-SK" sz="3200" b="1" dirty="0" smtClean="0">
                    <a:solidFill>
                      <a:srgbClr val="753805"/>
                    </a:solidFill>
                    <a:latin typeface="Trebuchet MS" pitchFamily="34" charset="0"/>
                    <a:sym typeface="Symbol" pitchFamily="18" charset="2"/>
                  </a:rPr>
                  <a:t> 5</a:t>
                </a:r>
                <a:endParaRPr lang="en-US" altLang="sk-SK" sz="3200" b="1" dirty="0">
                  <a:solidFill>
                    <a:srgbClr val="753805"/>
                  </a:solidFill>
                  <a:latin typeface="Trebuchet MS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1125538"/>
                <a:ext cx="2389187" cy="431800"/>
              </a:xfrm>
              <a:prstGeom prst="rect">
                <a:avLst/>
              </a:prstGeom>
              <a:blipFill rotWithShape="1">
                <a:blip r:embed="rId6"/>
                <a:stretch>
                  <a:fillRect l="-6378" t="-35714" r="-4592" b="-6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r="3396"/>
          <a:stretch/>
        </p:blipFill>
        <p:spPr bwMode="auto">
          <a:xfrm>
            <a:off x="1385897" y="4897672"/>
            <a:ext cx="6769961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na bublina 7"/>
          <p:cNvSpPr/>
          <p:nvPr/>
        </p:nvSpPr>
        <p:spPr>
          <a:xfrm>
            <a:off x="-2" y="1557339"/>
            <a:ext cx="2771801" cy="2807766"/>
          </a:xfrm>
          <a:prstGeom prst="wedgeEllipseCallout">
            <a:avLst>
              <a:gd name="adj1" fmla="val 67493"/>
              <a:gd name="adj2" fmla="val -50433"/>
            </a:avLst>
          </a:prstGeom>
          <a:solidFill>
            <a:srgbClr val="39F33D"/>
          </a:solidFill>
          <a:ln>
            <a:solidFill>
              <a:srgbClr val="00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zápis rozdelíme 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na dve časti a každú</a:t>
            </a:r>
          </a:p>
          <a:p>
            <a:pPr algn="ctr"/>
            <a:r>
              <a:rPr lang="sk-SK" sz="2800" b="1" dirty="0">
                <a:solidFill>
                  <a:srgbClr val="005C00"/>
                </a:solidFill>
              </a:rPr>
              <a:t>riešime</a:t>
            </a:r>
            <a:endParaRPr lang="sk-SK" sz="2800" b="1" dirty="0" smtClean="0">
              <a:solidFill>
                <a:srgbClr val="005C00"/>
              </a:solidFill>
            </a:endParaRP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samostatne</a:t>
            </a:r>
          </a:p>
          <a:p>
            <a:pPr algn="ctr"/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14" name="Oválna bublina 13"/>
          <p:cNvSpPr/>
          <p:nvPr/>
        </p:nvSpPr>
        <p:spPr>
          <a:xfrm>
            <a:off x="5868144" y="1823243"/>
            <a:ext cx="3275856" cy="2685877"/>
          </a:xfrm>
          <a:prstGeom prst="wedgeEllipseCallout">
            <a:avLst>
              <a:gd name="adj1" fmla="val -68551"/>
              <a:gd name="adj2" fmla="val 37154"/>
            </a:avLst>
          </a:prstGeom>
          <a:solidFill>
            <a:srgbClr val="39F33D"/>
          </a:solidFill>
          <a:ln>
            <a:solidFill>
              <a:srgbClr val="00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riešením je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spoločná časť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(prienik)</a:t>
            </a:r>
          </a:p>
          <a:p>
            <a:pPr algn="ctr"/>
            <a:r>
              <a:rPr lang="sk-SK" sz="2800" b="1" dirty="0" smtClean="0">
                <a:solidFill>
                  <a:srgbClr val="005C00"/>
                </a:solidFill>
              </a:rPr>
              <a:t>obidvoch riešení </a:t>
            </a:r>
            <a:endParaRPr lang="sk-SK" sz="2800" b="1" dirty="0">
              <a:solidFill>
                <a:srgbClr val="005C00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3716781" y="4643883"/>
            <a:ext cx="3801854" cy="595789"/>
            <a:chOff x="3716781" y="4643883"/>
            <a:chExt cx="3801854" cy="595789"/>
          </a:xfrm>
        </p:grpSpPr>
        <p:cxnSp>
          <p:nvCxnSpPr>
            <p:cNvPr id="16" name="Zalomená spojnica 15"/>
            <p:cNvCxnSpPr/>
            <p:nvPr/>
          </p:nvCxnSpPr>
          <p:spPr>
            <a:xfrm flipV="1">
              <a:off x="3811450" y="4725144"/>
              <a:ext cx="3707185" cy="514528"/>
            </a:xfrm>
            <a:prstGeom prst="bentConnector3">
              <a:avLst>
                <a:gd name="adj1" fmla="val -127"/>
              </a:avLst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781" y="4643883"/>
              <a:ext cx="225425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lokTextu 25"/>
              <p:cNvSpPr txBox="1"/>
              <p:nvPr/>
            </p:nvSpPr>
            <p:spPr>
              <a:xfrm>
                <a:off x="2339752" y="5989195"/>
                <a:ext cx="39319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800" b="1" dirty="0" smtClean="0"/>
                  <a:t>interval:    x </a:t>
                </a:r>
                <a14:m>
                  <m:oMath xmlns:m="http://schemas.openxmlformats.org/officeDocument/2006/math">
                    <m:r>
                      <a:rPr lang="sk-SK" sz="2800" b="1" i="1" smtClean="0">
                        <a:latin typeface="Cambria Math"/>
                        <a:ea typeface="Cambria Math"/>
                      </a:rPr>
                      <m:t>∈( −</m:t>
                    </m:r>
                    <m:r>
                      <a:rPr lang="sk-SK" sz="28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sk-SK" sz="2800" b="1" i="1" smtClean="0">
                        <a:latin typeface="Cambria Math"/>
                        <a:ea typeface="Cambria Math"/>
                      </a:rPr>
                      <m:t> ;</m:t>
                    </m:r>
                    <m:r>
                      <a:rPr lang="sk-SK" sz="28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sk-SK" sz="2800" b="1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sk-SK" sz="2800" b="1" dirty="0" smtClean="0"/>
                  <a:t> </a:t>
                </a:r>
                <a:endParaRPr lang="sk-SK" sz="2800" b="1" dirty="0"/>
              </a:p>
            </p:txBody>
          </p:sp>
        </mc:Choice>
        <mc:Fallback xmlns="">
          <p:sp>
            <p:nvSpPr>
              <p:cNvPr id="26" name="BlokTextu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989195"/>
                <a:ext cx="3931974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3256" t="-10465" b="-3255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Skupina 35"/>
          <p:cNvGrpSpPr/>
          <p:nvPr/>
        </p:nvGrpSpPr>
        <p:grpSpPr>
          <a:xfrm>
            <a:off x="3619939" y="2305398"/>
            <a:ext cx="1456117" cy="854075"/>
            <a:chOff x="3619939" y="2305398"/>
            <a:chExt cx="1456117" cy="854075"/>
          </a:xfrm>
        </p:grpSpPr>
        <p:cxnSp>
          <p:nvCxnSpPr>
            <p:cNvPr id="11" name="Rovná spojnica 10"/>
            <p:cNvCxnSpPr/>
            <p:nvPr/>
          </p:nvCxnSpPr>
          <p:spPr>
            <a:xfrm>
              <a:off x="3798887" y="2894801"/>
              <a:ext cx="1277169" cy="0"/>
            </a:xfrm>
            <a:prstGeom prst="line">
              <a:avLst/>
            </a:prstGeom>
            <a:ln w="31750">
              <a:solidFill>
                <a:srgbClr val="7538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939" y="2305398"/>
              <a:ext cx="13716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Skupina 34"/>
          <p:cNvGrpSpPr/>
          <p:nvPr/>
        </p:nvGrpSpPr>
        <p:grpSpPr>
          <a:xfrm>
            <a:off x="1385899" y="4402565"/>
            <a:ext cx="5000019" cy="837108"/>
            <a:chOff x="1385899" y="4402565"/>
            <a:chExt cx="5000019" cy="837108"/>
          </a:xfrm>
        </p:grpSpPr>
        <p:cxnSp>
          <p:nvCxnSpPr>
            <p:cNvPr id="20" name="Zalomená spojnica 19"/>
            <p:cNvCxnSpPr/>
            <p:nvPr/>
          </p:nvCxnSpPr>
          <p:spPr>
            <a:xfrm rot="10800000">
              <a:off x="1385899" y="4488290"/>
              <a:ext cx="4914294" cy="751383"/>
            </a:xfrm>
            <a:prstGeom prst="bentConnector3">
              <a:avLst>
                <a:gd name="adj1" fmla="val 181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468" y="4402565"/>
              <a:ext cx="171450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bdĺžnik 36"/>
          <p:cNvSpPr/>
          <p:nvPr/>
        </p:nvSpPr>
        <p:spPr>
          <a:xfrm>
            <a:off x="3289814" y="1125538"/>
            <a:ext cx="1495021" cy="575270"/>
          </a:xfrm>
          <a:prstGeom prst="rect">
            <a:avLst/>
          </a:prstGeom>
          <a:noFill/>
          <a:ln>
            <a:solidFill>
              <a:srgbClr val="00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4470449" y="927885"/>
            <a:ext cx="1397695" cy="88969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06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8" grpId="0" animBg="1"/>
      <p:bldP spid="14" grpId="0" animBg="1"/>
      <p:bldP spid="26" grpId="0"/>
      <p:bldP spid="37" grpId="0" animBg="1"/>
      <p:bldP spid="10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395</Words>
  <Application>Microsoft Office PowerPoint</Application>
  <PresentationFormat>Prezentácia na obrazovke (4:3)</PresentationFormat>
  <Paragraphs>96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Prezentácia programu PowerPoint</vt:lpstr>
      <vt:lpstr>Nerovnica je zápis nerovnosti dvoch matematických výrazov v ktorom máme nájsť všetky čísla danej množiny (neznáme), ktoré po dosadení za premennú bude daná nerovnosť platiť. </vt:lpstr>
      <vt:lpstr>Prezentácia programu PowerPoint</vt:lpstr>
      <vt:lpstr>Znázornenie riešenia nerovníc</vt:lpstr>
      <vt:lpstr>Znázornenie riešenia nerovníc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ucitel</dc:creator>
  <cp:lastModifiedBy>CABOVSKA</cp:lastModifiedBy>
  <cp:revision>51</cp:revision>
  <dcterms:created xsi:type="dcterms:W3CDTF">2013-11-17T18:56:48Z</dcterms:created>
  <dcterms:modified xsi:type="dcterms:W3CDTF">2020-04-29T12:41:02Z</dcterms:modified>
</cp:coreProperties>
</file>