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08B233-069D-470A-9A1B-B5C55B63F0BD}" type="datetimeFigureOut">
              <a:rPr lang="sk-SK" smtClean="0"/>
              <a:t>16. 4. 2020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79C59B-36B2-443F-89FF-2B07579B03C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484784"/>
            <a:ext cx="9046066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5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lgerian" pitchFamily="82" charset="0"/>
              </a:rPr>
              <a:t>Omietky</a:t>
            </a:r>
            <a:r>
              <a:rPr lang="cs-CZ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lgerian" pitchFamily="82" charset="0"/>
              </a:rPr>
              <a:t>, </a:t>
            </a:r>
          </a:p>
          <a:p>
            <a:pPr algn="ctr"/>
            <a:endParaRPr lang="cs-CZ" sz="5400" b="1" dirty="0" smtClean="0">
              <a:ln w="50800"/>
              <a:solidFill>
                <a:schemeClr val="bg1">
                  <a:shade val="50000"/>
                </a:schemeClr>
              </a:solidFill>
              <a:latin typeface="Algerian" pitchFamily="82" charset="0"/>
            </a:endParaRPr>
          </a:p>
          <a:p>
            <a:pPr algn="ctr"/>
            <a:endParaRPr lang="cs-CZ" sz="5400" b="1" dirty="0" smtClean="0">
              <a:ln w="50800"/>
              <a:solidFill>
                <a:schemeClr val="bg1">
                  <a:shade val="50000"/>
                </a:schemeClr>
              </a:solidFill>
              <a:latin typeface="Algerian" pitchFamily="82" charset="0"/>
            </a:endParaRPr>
          </a:p>
          <a:p>
            <a:pPr algn="ctr"/>
            <a:endParaRPr lang="cs-CZ" sz="5400" b="1" dirty="0" smtClean="0">
              <a:ln w="50800"/>
              <a:solidFill>
                <a:schemeClr val="bg1">
                  <a:shade val="50000"/>
                </a:schemeClr>
              </a:solidFill>
              <a:latin typeface="Algerian" pitchFamily="82" charset="0"/>
            </a:endParaRPr>
          </a:p>
          <a:p>
            <a:pPr algn="ctr"/>
            <a:endParaRPr lang="cs-CZ" sz="5400" b="1" dirty="0" smtClean="0">
              <a:ln w="50800"/>
              <a:solidFill>
                <a:schemeClr val="bg1">
                  <a:shade val="50000"/>
                </a:schemeClr>
              </a:solidFill>
              <a:latin typeface="Algerian" pitchFamily="82" charset="0"/>
            </a:endParaRPr>
          </a:p>
          <a:p>
            <a:pPr algn="ctr"/>
            <a:r>
              <a:rPr lang="cs-CZ" sz="5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lgerian" pitchFamily="82" charset="0"/>
              </a:rPr>
              <a:t>spôsoby</a:t>
            </a:r>
            <a:r>
              <a:rPr lang="cs-CZ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lgerian" pitchFamily="82" charset="0"/>
              </a:rPr>
              <a:t> opravy </a:t>
            </a:r>
            <a:r>
              <a:rPr lang="cs-CZ" sz="5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lgerian" pitchFamily="82" charset="0"/>
              </a:rPr>
              <a:t>omietky</a:t>
            </a:r>
            <a:endParaRPr lang="cs-CZ" sz="5400" b="1" dirty="0">
              <a:ln w="50800"/>
              <a:solidFill>
                <a:schemeClr val="bg1">
                  <a:shade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688632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Povrch vnútorných a vonkajších plôch konštrukčných stavieb chránime omietkami.</a:t>
            </a:r>
          </a:p>
          <a:p>
            <a:pPr algn="ctr">
              <a:buNone/>
            </a:pPr>
            <a:endParaRPr lang="sk-SK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k-SK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k-SK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k-SK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Vyrovnávajú nerovnosti muriva, zvyšujú tepelnoizolačné vlastnosti a trvanlivosť stavieb, majú i estetickú funkciu.</a:t>
            </a:r>
          </a:p>
          <a:p>
            <a:pPr>
              <a:buNone/>
            </a:pPr>
            <a:endParaRPr lang="sk-SK" sz="3200" dirty="0" smtClean="0"/>
          </a:p>
          <a:p>
            <a:pPr>
              <a:buNone/>
            </a:pPr>
            <a:endParaRPr lang="sk-SK" sz="3200" b="1" dirty="0" smtClean="0"/>
          </a:p>
          <a:p>
            <a:pPr>
              <a:buNone/>
            </a:pP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075240" cy="5616624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OMIETKA – je zmes piesku, vápna, vody a podľa potreby aj cementu v určitom pomere.</a:t>
            </a:r>
          </a:p>
          <a:p>
            <a:pPr algn="ctr"/>
            <a:endParaRPr lang="sk-SK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k-SK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k-SK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k-SK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Omietky sa rozdeľujú na vonkajšie a vnútorné .</a:t>
            </a:r>
            <a:endParaRPr lang="sk-SK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832648"/>
          </a:xfrm>
        </p:spPr>
        <p:txBody>
          <a:bodyPr>
            <a:noAutofit/>
          </a:bodyPr>
          <a:lstStyle/>
          <a:p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DRUHY OMIETOK</a:t>
            </a:r>
            <a:b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Vápenná hrubá omietka </a:t>
            </a: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na steny, kt. sa nemaľujú (pôjdy, komíny, štíty domov)</a:t>
            </a: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Vápenná hladká omietka </a:t>
            </a: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na steny, ktoré sa ďalej povrchovo upravujú. Pri jej príprave sa používa dostatočne jemný piesok.</a:t>
            </a:r>
            <a:b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Vápenná štuková omietka </a:t>
            </a: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najpoužívanejšia omietka na vnútorné povrchy obytných miestností.</a:t>
            </a:r>
            <a:b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Cementová pálená omietka </a:t>
            </a: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je dvojvrstvová, čiastočne vodotesná a odolná voči mechanickému poškodeniu.</a:t>
            </a:r>
            <a:endParaRPr lang="sk-SK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Spôsob pri opravách omietok</a:t>
            </a:r>
            <a:endParaRPr kumimoji="0" lang="sk-SK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5536" y="1556792"/>
            <a:ext cx="79208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sk-SK" sz="2800" b="1" dirty="0" smtClean="0">
                <a:ln w="50800"/>
                <a:latin typeface="Times New Roman" pitchFamily="18" charset="0"/>
                <a:cs typeface="Times New Roman" pitchFamily="18" charset="0"/>
              </a:rPr>
              <a:t>Rozmiešame maltu podľa druhu omietky a pripravíme si vedro s vodou, štetec, hladidlá, murársky tanier, lyžicu a naberačku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sk-SK" sz="2800" b="1" dirty="0" smtClean="0">
                <a:ln w="50800"/>
                <a:latin typeface="Times New Roman" pitchFamily="18" charset="0"/>
                <a:cs typeface="Times New Roman" pitchFamily="18" charset="0"/>
              </a:rPr>
              <a:t>Sekaním odstránime duté a poškodené miesta.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sk-SK" sz="2800" b="1" dirty="0" smtClean="0">
                <a:ln w="50800"/>
                <a:latin typeface="Times New Roman" pitchFamily="18" charset="0"/>
                <a:cs typeface="Times New Roman" pitchFamily="18" charset="0"/>
              </a:rPr>
              <a:t>Maltu nahadzujeme švihom ruky na čistú, zbavenú prachu a navlhčenú stenu murárskou lyžicou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sk-SK" sz="2800" b="1" dirty="0" smtClean="0">
                <a:ln w="50800"/>
                <a:latin typeface="Times New Roman" pitchFamily="18" charset="0"/>
                <a:cs typeface="Times New Roman" pitchFamily="18" charset="0"/>
              </a:rPr>
              <a:t>Hladenie, </a:t>
            </a:r>
            <a:r>
              <a:rPr lang="sk-SK" sz="2800" b="1" dirty="0" err="1" smtClean="0">
                <a:ln w="50800"/>
                <a:latin typeface="Times New Roman" pitchFamily="18" charset="0"/>
                <a:cs typeface="Times New Roman" pitchFamily="18" charset="0"/>
              </a:rPr>
              <a:t>pačakovanie</a:t>
            </a:r>
            <a:endParaRPr lang="sk-SK" sz="2800" b="1" dirty="0" smtClean="0">
              <a:ln w="50800"/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sk-SK" sz="2800" b="1" dirty="0" smtClean="0">
                <a:ln w="50800"/>
                <a:latin typeface="Times New Roman" pitchFamily="18" charset="0"/>
                <a:cs typeface="Times New Roman" pitchFamily="18" charset="0"/>
              </a:rPr>
              <a:t>Zrak chrániť okuliarmi.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114</Words>
  <Application>Microsoft Office PowerPoint</Application>
  <PresentationFormat>Prezentácia na obrazovke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Cestovanie</vt:lpstr>
      <vt:lpstr>Snímka 1</vt:lpstr>
      <vt:lpstr>Snímka 2</vt:lpstr>
      <vt:lpstr>Snímka 3</vt:lpstr>
      <vt:lpstr>                  DRUHY OMIETOK Vápenná hrubá omietka – na steny, kt. sa nemaľujú (pôjdy, komíny, štíty domov)  Vápenná hladká omietka – na steny, ktoré sa ďalej povrchovo upravujú. Pri jej príprave sa používa dostatočne jemný piesok.  Vápenná štuková omietka – najpoužívanejšia omietka na vnútorné povrchy obytných miestností.  Cementová pálená omietka – je dvojvrstvová, čiastočne vodotesná a odolná voči mechanickému poškodeniu.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Marcela Brečková</dc:creator>
  <cp:lastModifiedBy>Marcela Brečková</cp:lastModifiedBy>
  <cp:revision>1</cp:revision>
  <dcterms:created xsi:type="dcterms:W3CDTF">2020-04-16T05:48:06Z</dcterms:created>
  <dcterms:modified xsi:type="dcterms:W3CDTF">2020-04-16T05:54:34Z</dcterms:modified>
</cp:coreProperties>
</file>