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C676B-8C98-4F15-9C61-5C965A2A6EF4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BFDD2078-074F-4184-8A8C-CF3C321A7E07}" type="pres">
      <dgm:prSet presAssocID="{867C676B-8C98-4F15-9C61-5C965A2A6EF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C8F96382-143F-4F11-A194-571CCE7F8E2D}" type="presOf" srcId="{867C676B-8C98-4F15-9C61-5C965A2A6EF4}" destId="{BFDD2078-074F-4184-8A8C-CF3C321A7E07}" srcOrd="0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1CFF8D-81EF-4194-A128-518E6D7D4BE8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EB9B80-8BBB-4B32-BE2D-1D6C23714E4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026" y="692696"/>
            <a:ext cx="7117180" cy="1254001"/>
          </a:xfrm>
        </p:spPr>
        <p:txBody>
          <a:bodyPr/>
          <a:lstStyle/>
          <a:p>
            <a:pPr algn="ctr"/>
            <a:r>
              <a:rPr lang="sk-SK" sz="6000" b="1" dirty="0" smtClean="0"/>
              <a:t>Listy rastlín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99362" y="5157192"/>
            <a:ext cx="2338422" cy="523828"/>
          </a:xfrm>
        </p:spPr>
        <p:txBody>
          <a:bodyPr/>
          <a:lstStyle/>
          <a:p>
            <a:r>
              <a:rPr lang="sk-SK" dirty="0" smtClean="0"/>
              <a:t>Mgr. Eva Lojová</a:t>
            </a:r>
            <a:endParaRPr lang="sk-SK" dirty="0"/>
          </a:p>
        </p:txBody>
      </p:sp>
      <p:pic>
        <p:nvPicPr>
          <p:cNvPr id="8" name="Picture 2" descr="Obrázky na plochu : slnečnému žiareniu, kreslenie, les, list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18011"/>
            <a:ext cx="4457642" cy="2786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091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</p:spPr>
        <p:txBody>
          <a:bodyPr/>
          <a:lstStyle/>
          <a:p>
            <a:r>
              <a:rPr lang="sk-SK" dirty="0"/>
              <a:t>List.  O akých listoch sa budeme učiť?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Realizácia a údržba interiér. zelene | Adacom"/>
          <p:cNvPicPr>
            <a:picLocks noChangeAspect="1" noChangeArrowheads="1"/>
          </p:cNvPicPr>
          <p:nvPr/>
        </p:nvPicPr>
        <p:blipFill>
          <a:blip r:embed="rId2"/>
          <a:srcRect l="16250" t="10000" r="18749" b="8749"/>
          <a:stretch>
            <a:fillRect/>
          </a:stretch>
        </p:blipFill>
        <p:spPr bwMode="auto">
          <a:xfrm>
            <a:off x="642910" y="1500174"/>
            <a:ext cx="3714776" cy="4643470"/>
          </a:xfrm>
          <a:prstGeom prst="rect">
            <a:avLst/>
          </a:prstGeom>
          <a:noFill/>
        </p:spPr>
      </p:pic>
      <p:pic>
        <p:nvPicPr>
          <p:cNvPr id="7" name="Picture 4" descr="Deti môžu súťažiť o najkrajší list. Víťazov čakajú atraktívne cen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4009972" cy="2255609"/>
          </a:xfrm>
          <a:prstGeom prst="rect">
            <a:avLst/>
          </a:prstGeom>
          <a:noFill/>
        </p:spPr>
      </p:pic>
      <p:sp>
        <p:nvSpPr>
          <p:cNvPr id="8" name="Usmiata tvár 7"/>
          <p:cNvSpPr/>
          <p:nvPr/>
        </p:nvSpPr>
        <p:spPr>
          <a:xfrm>
            <a:off x="2157230" y="5301208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087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154846" cy="1385124"/>
          </a:xfrm>
        </p:spPr>
        <p:txBody>
          <a:bodyPr/>
          <a:lstStyle/>
          <a:p>
            <a:r>
              <a:rPr lang="sk-SK" sz="3600" dirty="0"/>
              <a:t>Ihličnaté stromy majú listy, ktoré voláme </a:t>
            </a:r>
            <a:r>
              <a:rPr lang="sk-SK" sz="3600" dirty="0">
                <a:solidFill>
                  <a:srgbClr val="00B050"/>
                </a:solidFill>
              </a:rPr>
              <a:t>ihličie</a:t>
            </a:r>
            <a:r>
              <a:rPr lang="sk-SK" sz="3600" dirty="0"/>
              <a:t>.  </a:t>
            </a:r>
            <a:r>
              <a:rPr lang="sk-SK" sz="2400" dirty="0"/>
              <a:t>Doplň názvy stromov.</a:t>
            </a:r>
            <a:endParaRPr lang="sk-SK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98557"/>
              </p:ext>
            </p:extLst>
          </p:nvPr>
        </p:nvGraphicFramePr>
        <p:xfrm>
          <a:off x="1009443" y="1807361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 l="16471" t="15625" r="40154" b="36523"/>
          <a:stretch>
            <a:fillRect/>
          </a:stretch>
        </p:blipFill>
        <p:spPr bwMode="auto">
          <a:xfrm>
            <a:off x="827584" y="1988840"/>
            <a:ext cx="7704856" cy="477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886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06973" cy="924475"/>
          </a:xfrm>
        </p:spPr>
        <p:txBody>
          <a:bodyPr/>
          <a:lstStyle/>
          <a:p>
            <a:r>
              <a:rPr lang="sk-SK" sz="2800" dirty="0"/>
              <a:t>Listy stromov vytvárajú kyslín, dôležitý pre náš život. </a:t>
            </a:r>
            <a:endParaRPr lang="sk-SK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71" t="59570" r="39605" b="13086"/>
          <a:stretch>
            <a:fillRect/>
          </a:stretch>
        </p:blipFill>
        <p:spPr bwMode="auto">
          <a:xfrm>
            <a:off x="251520" y="2780928"/>
            <a:ext cx="86409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3462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Dokresli    listy  a  ich   </a:t>
            </a:r>
            <a:r>
              <a:rPr lang="sk-SK" dirty="0" smtClean="0"/>
              <a:t>žilky... </a:t>
            </a:r>
            <a:br>
              <a:rPr lang="sk-SK" dirty="0" smtClean="0"/>
            </a:br>
            <a:r>
              <a:rPr lang="sk-SK" dirty="0" smtClean="0"/>
              <a:t>(rodičia ti môžu predkresliť).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 l="31296" t="21484" r="33565" b="58984"/>
          <a:stretch>
            <a:fillRect/>
          </a:stretch>
        </p:blipFill>
        <p:spPr bwMode="auto">
          <a:xfrm>
            <a:off x="1259632" y="1844824"/>
            <a:ext cx="6336704" cy="198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ist (botanika) –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74250"/>
            <a:ext cx="1898113" cy="2246287"/>
          </a:xfrm>
          <a:prstGeom prst="rect">
            <a:avLst/>
          </a:prstGeom>
          <a:noFill/>
        </p:spPr>
      </p:pic>
      <p:pic>
        <p:nvPicPr>
          <p:cNvPr id="6" name="Picture 8" descr="Jesenný herbár plný farieb: Spoznajte stromy podľa listov! | Nový Čas"/>
          <p:cNvPicPr>
            <a:picLocks noChangeAspect="1" noChangeArrowheads="1"/>
          </p:cNvPicPr>
          <p:nvPr/>
        </p:nvPicPr>
        <p:blipFill>
          <a:blip r:embed="rId4"/>
          <a:srcRect l="46250"/>
          <a:stretch>
            <a:fillRect/>
          </a:stretch>
        </p:blipFill>
        <p:spPr bwMode="auto">
          <a:xfrm>
            <a:off x="3943932" y="3960953"/>
            <a:ext cx="1715715" cy="2590880"/>
          </a:xfrm>
          <a:prstGeom prst="rect">
            <a:avLst/>
          </a:prstGeom>
          <a:noFill/>
        </p:spPr>
      </p:pic>
      <p:pic>
        <p:nvPicPr>
          <p:cNvPr id="7" name="Picture 6" descr="Jesenný herbár plný farieb: Spoznajte stromy podľa listov! | Nový Č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2185" y="4111958"/>
            <a:ext cx="2016224" cy="2288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504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Prečítaj básničku, vymysli jej názov.  </a:t>
            </a:r>
            <a:br>
              <a:rPr lang="sk-SK" dirty="0"/>
            </a:br>
            <a:r>
              <a:rPr lang="sk-SK" sz="2400" dirty="0"/>
              <a:t>Čím sa od seba líšia stromy v básničke?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 l="26354" t="21484" r="31918" b="38476"/>
          <a:stretch>
            <a:fillRect/>
          </a:stretch>
        </p:blipFill>
        <p:spPr bwMode="auto">
          <a:xfrm>
            <a:off x="611560" y="2132856"/>
            <a:ext cx="8057070" cy="434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1696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si mám pamätať...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None/>
            </a:pPr>
            <a:r>
              <a:rPr lang="sk-SK" dirty="0">
                <a:solidFill>
                  <a:srgbClr val="FF0000"/>
                </a:solidFill>
              </a:rPr>
              <a:t>Listy rastlín</a:t>
            </a:r>
          </a:p>
          <a:p>
            <a:pPr algn="ctr">
              <a:buNone/>
            </a:pPr>
            <a:endParaRPr lang="sk-SK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/>
              <a:t>Rastliny pomocou listov dýchajú.</a:t>
            </a:r>
          </a:p>
          <a:p>
            <a:pPr>
              <a:buNone/>
            </a:pPr>
            <a:r>
              <a:rPr lang="sk-SK" dirty="0"/>
              <a:t>Listy zachytávajú slnko potrebné pre život rastliny. 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Rastliny a dreviny"/>
          <p:cNvPicPr>
            <a:picLocks noChangeAspect="1" noChangeArrowheads="1"/>
          </p:cNvPicPr>
          <p:nvPr/>
        </p:nvPicPr>
        <p:blipFill>
          <a:blip r:embed="rId2"/>
          <a:srcRect b="39941"/>
          <a:stretch>
            <a:fillRect/>
          </a:stretch>
        </p:blipFill>
        <p:spPr bwMode="auto">
          <a:xfrm>
            <a:off x="1127586" y="5111041"/>
            <a:ext cx="1500198" cy="1393698"/>
          </a:xfrm>
          <a:prstGeom prst="rect">
            <a:avLst/>
          </a:prstGeom>
          <a:noFill/>
        </p:spPr>
      </p:pic>
      <p:pic>
        <p:nvPicPr>
          <p:cNvPr id="5" name="Picture 4" descr="Stromy – 75. zb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842" y="3501008"/>
            <a:ext cx="1656184" cy="3290432"/>
          </a:xfrm>
          <a:prstGeom prst="rect">
            <a:avLst/>
          </a:prstGeom>
          <a:noFill/>
        </p:spPr>
      </p:pic>
      <p:pic>
        <p:nvPicPr>
          <p:cNvPr id="6" name="Picture 6" descr="Listnaté stromy – 75. zb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626454"/>
            <a:ext cx="2773732" cy="2807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1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Nájdi správne dvojice </a:t>
            </a:r>
            <a:r>
              <a:rPr lang="sk-SK" dirty="0" smtClean="0"/>
              <a:t>listov...</a:t>
            </a:r>
            <a:endParaRPr lang="sk-SK" dirty="0"/>
          </a:p>
        </p:txBody>
      </p:sp>
      <p:pic>
        <p:nvPicPr>
          <p:cNvPr id="4" name="Picture 2" descr="Pro Šíšu: Listy strom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929"/>
          <a:stretch>
            <a:fillRect/>
          </a:stretch>
        </p:blipFill>
        <p:spPr bwMode="auto">
          <a:xfrm>
            <a:off x="1043608" y="1556792"/>
            <a:ext cx="6984776" cy="4770829"/>
          </a:xfrm>
          <a:prstGeom prst="rect">
            <a:avLst/>
          </a:prstGeom>
          <a:noFill/>
        </p:spPr>
      </p:pic>
      <p:cxnSp>
        <p:nvCxnSpPr>
          <p:cNvPr id="6" name="Rovná spojnica 5"/>
          <p:cNvCxnSpPr/>
          <p:nvPr/>
        </p:nvCxnSpPr>
        <p:spPr>
          <a:xfrm>
            <a:off x="1907704" y="3284984"/>
            <a:ext cx="2376264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flipH="1">
            <a:off x="5868144" y="3140968"/>
            <a:ext cx="89959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H="1">
            <a:off x="3400636" y="3260923"/>
            <a:ext cx="2323492" cy="1536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H="1">
            <a:off x="2212504" y="3257425"/>
            <a:ext cx="1927448" cy="1772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3400636" y="3257425"/>
            <a:ext cx="3691644" cy="14677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11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75856" y="2204864"/>
            <a:ext cx="3456384" cy="1470025"/>
          </a:xfrm>
        </p:spPr>
        <p:txBody>
          <a:bodyPr/>
          <a:lstStyle/>
          <a:p>
            <a:r>
              <a:rPr lang="sk-SK" sz="4400" b="1" dirty="0" smtClean="0"/>
              <a:t>Výborne...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19872" y="3284984"/>
            <a:ext cx="3888432" cy="861420"/>
          </a:xfrm>
        </p:spPr>
        <p:txBody>
          <a:bodyPr/>
          <a:lstStyle/>
          <a:p>
            <a:r>
              <a:rPr lang="sk-SK" dirty="0" smtClean="0"/>
              <a:t>Naučili sme sa niečo nové...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1331913" cy="1331913"/>
          </a:xfrm>
        </p:spPr>
      </p:pic>
      <p:pic>
        <p:nvPicPr>
          <p:cNvPr id="6" name="Picture 4" descr="Vektorová grafika listy stromů #88360714 | fotobanka Fotky&amp;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005064"/>
            <a:ext cx="2727754" cy="2176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9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TM02455596[[fn=Jar]]</Template>
  <TotalTime>101</TotalTime>
  <Words>84</Words>
  <Application>Microsoft Office PowerPoint</Application>
  <PresentationFormat>Prezentácia na obrazovke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Spring</vt:lpstr>
      <vt:lpstr>Listy rastlín</vt:lpstr>
      <vt:lpstr>List.  O akých listoch sa budeme učiť?</vt:lpstr>
      <vt:lpstr>Ihličnaté stromy majú listy, ktoré voláme ihličie.  Doplň názvy stromov.</vt:lpstr>
      <vt:lpstr>Listy stromov vytvárajú kyslín, dôležitý pre náš život. </vt:lpstr>
      <vt:lpstr>Dokresli    listy  a  ich   žilky...  (rodičia ti môžu predkresliť).</vt:lpstr>
      <vt:lpstr>Prečítaj básničku, vymysli jej názov.   Čím sa od seba líšia stromy v básničke?</vt:lpstr>
      <vt:lpstr>Čo si mám pamätať...</vt:lpstr>
      <vt:lpstr>Nájdi správne dvojice listov...</vt:lpstr>
      <vt:lpstr>Výborne...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Rastliny</dc:title>
  <dc:creator>Lenovo</dc:creator>
  <cp:lastModifiedBy>Lenovo</cp:lastModifiedBy>
  <cp:revision>13</cp:revision>
  <dcterms:created xsi:type="dcterms:W3CDTF">2020-05-03T12:23:24Z</dcterms:created>
  <dcterms:modified xsi:type="dcterms:W3CDTF">2020-05-31T18:49:40Z</dcterms:modified>
</cp:coreProperties>
</file>