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55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65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42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10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7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355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87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8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0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92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92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722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EABB-2A14-4781-82BE-080171546B0D}" type="datetimeFigureOut">
              <a:rPr lang="sk-SK" smtClean="0"/>
              <a:t>24. 4. 2020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18B60-2544-4E05-9B8B-850F409217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960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Peniaze a finančné inštitúcie v trhovej </a:t>
            </a:r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ekonomike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Občianska náuka</a:t>
            </a:r>
            <a:br>
              <a:rPr lang="sk-SK" sz="4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2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ročník</a:t>
            </a:r>
            <a:endParaRPr lang="sk-SK" sz="4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Zdravotné poisťovne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09612" y="1439862"/>
            <a:ext cx="11191876" cy="5260975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Preukaz poistenca 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preukaz verejného zdravotného poistenia. Vydáva ho zdravotná poisťovňa.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 zdravotných poisťovní platíme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zdravotné poistenie </a:t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zdravotné poisťovne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zabezpečujú zdravotnú starostlivosť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 všetkých občanov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zdravotné poistenie musia platiť všetci zamestnávatelia, zamestnanci, podnikatelia a štát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zdravotná starostlivosť sa poskytuje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bezplatne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avšak za niektoré vyšetrenia si človek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priplatiť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zdravotné poisťovne vydávajú aj 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 preukaz zdravotného poistenia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určený na krátkodobé pobyty v členských krajinách EU – dovolenky, služobné cesty, študijné pobyty a pod. 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Sociálna </a:t>
            </a:r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poisťovňa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sociálnej poisťovne odvádzame rôzne druhy poisťovne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(niektoré sú povinné a niektoré sú dobrovoľne)</a:t>
            </a:r>
            <a:b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sociálna poisťovňa zo sociálneho poistenia najčastejšie vypláca tieto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nemocenské dávky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keď je človek, dočasne práceneschopný 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ošetrovné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keď niekto ošetruje chorého človeka  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dávky v nezamestnanosti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keď zamestnanec príde o prácu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starobný dôchodok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 odchode do dôchodku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8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Komerčné obchodné spoločnosti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finančné inštitúcie, ktoré vykonávajú poisťovaciu činnosť. Ak sa chceme poistiť, uzatvoríme s poisťovňou 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poistnú zmluvu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Poistenec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(ten kto sa poisťuje) –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v nej zaväzuje pravidelne (mesačne, polročne atď.) platiť dohodnutú poistnú sumu – poistné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Poisťovňa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sa v zmluve zaväzuje zaplatiť poistencovi odškodné, ak nastala poistná udalosť, proti ktorej sme sa poistili (úraz, povodeň, choroba)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Poisťovne poskytujú dva základné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druhy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poistenia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0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neživotné poistenie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poistenie majetku a zodpovednosti za škody (poistenie bytu, domu, auta ...)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životné poistenie</a:t>
            </a:r>
            <a:r>
              <a:rPr lang="sk-SK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poistenie osôb, napr. pre prípad úrazu (zlomená noha, ruka), trvalé následky úrazu, pri strate zamestnania, pri dožití určitého veku či v prípade smrti.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ceste do zahraničia je dobré mať </a:t>
            </a:r>
            <a:r>
              <a:rPr lang="sk-SK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cestovné poistné</a:t>
            </a:r>
            <a:r>
              <a:rPr lang="sk-SK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môžem z neho zaplatiť lekára v prípade náhlej choroby alebo úrazu v zahraničí.</a:t>
            </a:r>
          </a:p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0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4087" y="2936876"/>
            <a:ext cx="7620000" cy="863600"/>
          </a:xfrm>
          <a:solidFill>
            <a:srgbClr val="FFFF00"/>
          </a:solidFill>
        </p:spPr>
        <p:txBody>
          <a:bodyPr/>
          <a:lstStyle/>
          <a:p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 </a:t>
            </a:r>
            <a:endParaRPr lang="sk-SK" b="1" cap="all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6912" y="2951164"/>
            <a:ext cx="8577263" cy="8636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1.Peniaze </a:t>
            </a:r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a funkcie peňazí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Funkcie peňazí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482724"/>
            <a:ext cx="11034713" cy="5089525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Prostriedok výmeny (ako platidlo)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peniaze umožňujú pomerne jednoduchú a rýchlu výmenu tovarov na trhu. Za peniaze kupujeme všetky tovary napr.: potraviny ....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Zúčtovacia jednotka (meradlo cien)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pomocou peňazí vyjadrujeme hodnotu ktoréhokoľvek tovaru. Určujú sa nimi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iných tovarov, za ktoré sa potom tovary predávajú, výška mzdy, dosiahnutý zisk podnikov a 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podobne.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Uschovateľ hodnôt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peniaze sa zhromažďujú ako úspory. Môžeme ich použiť vtedy, keď to potrebujeme. Ak si nasporíme dosť peňazí, môžeme si kúpiť auto, dom, využiť ich na podnikanie, štúdium..</a:t>
            </a:r>
          </a:p>
        </p:txBody>
      </p:sp>
    </p:spTree>
    <p:extLst>
      <p:ext uri="{BB962C8B-B14F-4D97-AF65-F5344CB8AC3E}">
        <p14:creationId xmlns:p14="http://schemas.microsoft.com/office/powerpoint/2010/main" val="200352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 formy peňazí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Papierové 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peniaze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bankovky, ktoré slúžia ako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hotovostné peniaze.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Používame ich na platenie za tovary a služby v hotovosti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Kovové mince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hotovostné peniaze, ktoré požívame na drobné platby za tovary a služby v 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hotovosti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Bankové (depozitné) peniaze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sú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bezhotovostné peniaze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Neplatíme nimi v hotovosti, ale prevodmi z účtu na účet. Sú to napr. vklad na vkladných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knižkách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„Skoro peniaze“ (kvázipeniaze)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vklady v bankách s určitou výpovednou lehotou (napr. 3 mesiace), vklady na 1 až 5 rokov (tzv. termínové vklady).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Banky a sporiteľne 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454149"/>
            <a:ext cx="10863263" cy="5103813"/>
          </a:xfrm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Banky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sú finančné inštitúcie, ktoré zhromažďujú</a:t>
            </a:r>
            <a:r>
              <a:rPr lang="sk-SK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úspory a realizujú rôzne peňažné operácie. V každej zmiešanej ekonomike exitujú dva druhy bánk: centrálne banky a obchodné banky.</a:t>
            </a:r>
          </a:p>
          <a:p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Centrálna banka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označuje sa aj ako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„banka bánk“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Centrálnou bankou v Slovenskej republike je Národná banka Slovenska. Centrálnu banku zriaďuje štát. Sídlo má v Bratislave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centrálnej banky: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vydáva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bankovky a mince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uskutočňuje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finančné operácie štátu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poskytuje úvery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obchodným bankám</a:t>
            </a:r>
          </a:p>
        </p:txBody>
      </p:sp>
    </p:spTree>
    <p:extLst>
      <p:ext uri="{BB962C8B-B14F-4D97-AF65-F5344CB8AC3E}">
        <p14:creationId xmlns:p14="http://schemas.microsoft.com/office/powerpoint/2010/main" val="291437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Obchodné banky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09612" y="1354137"/>
            <a:ext cx="11134725" cy="5318125"/>
          </a:xfrm>
        </p:spPr>
        <p:txBody>
          <a:bodyPr>
            <a:noAutofit/>
          </a:bodyPr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spoločnosti vždy existuje niekto, kto má dočasný prebytok peňazí, iní zas potrebujú požičať. Na tento účel slúžia obchodné banky. Obchodné banky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prijímajú 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vklady peňazí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obyvatelia a podniky (klienti) si môžu uložiť peniaze na účet, vkladnú knižku alebo využiť iné produkty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 uložené peniaze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potom klientom platia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úroky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poskytujú úvery </a:t>
            </a:r>
            <a:r>
              <a:rPr lang="sk-SK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(pôžičky)</a:t>
            </a: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úvery poskytujú obyvateľom, napr.: na kúpu auta, bytu, televízora, ale aj podnikateľom, napr.: na nákup strojov, technológií, výstavbu nových výrobných hál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tí, ktorí si zobrali úver,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musia požičané peniaze vrátiť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plnej výške aj s dohodnutými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úrokmi</a:t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realizujú sprostredovateľské operácie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vedenie účtov, rôzne prevody z účtu na účet, napr. z účtu môže klient platiť nájomné, elektrinu, obedy a iné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vydávajú platobné karty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poskytujú zmenárenské služby – menia jednu menu za druhú (napr. euro za dolár)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predávajú  a nakupujú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valuty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iných štátov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62050" y="5014915"/>
            <a:ext cx="986790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valuty 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sú bankovky a mince iných štátov v hotovostnej podobe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>
                <a:solidFill>
                  <a:srgbClr val="C00000"/>
                </a:solidFill>
                <a:latin typeface="Times New Roman" panose="02020603050405020304" pitchFamily="18" charset="0"/>
              </a:rPr>
              <a:t>Stavebná </a:t>
            </a:r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sporiteľňa</a:t>
            </a:r>
            <a:endParaRPr lang="sk-SK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okrem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Národnej banky Slovenska a obchodných bánk pôsobia u nás aj ďalšie finančné inštitúcie. Sú to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stavebné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sporiteľne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Stavebná </a:t>
            </a:r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sporiteľňa</a:t>
            </a:r>
            <a:r>
              <a:rPr lang="sk-SK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finančnou inštitúciou, ktorá vykonáva činnosti súvisiace so stavebným sporením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úlohou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je: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prijímať vklady</a:t>
            </a:r>
            <a: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k-SK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poskytovať stavebný úver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4787" y="3114675"/>
            <a:ext cx="4057650" cy="10429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sk-SK" b="1" cap="all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2.Poisťovne</a:t>
            </a:r>
            <a:endParaRPr lang="sk-SK" b="1" cap="all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163</Words>
  <Application>Microsoft Office PowerPoint</Application>
  <PresentationFormat>Vlastná</PresentationFormat>
  <Paragraphs>38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balíka Office</vt:lpstr>
      <vt:lpstr>Peniaze a finančné inštitúcie v trhovej ekonomike</vt:lpstr>
      <vt:lpstr>1.Peniaze a funkcie peňazí</vt:lpstr>
      <vt:lpstr>Funkcie peňazí</vt:lpstr>
      <vt:lpstr>Súčasne formy peňazí</vt:lpstr>
      <vt:lpstr>Banky a sporiteľne </vt:lpstr>
      <vt:lpstr>Obchodné banky</vt:lpstr>
      <vt:lpstr>Prezentácia programu PowerPoint</vt:lpstr>
      <vt:lpstr>Stavebná sporiteľňa</vt:lpstr>
      <vt:lpstr>2.Poisťovne</vt:lpstr>
      <vt:lpstr>Zdravotné poisťovne</vt:lpstr>
      <vt:lpstr>Sociálna poisťovňa</vt:lpstr>
      <vt:lpstr>Komerčné obchodné spoločnosti</vt:lpstr>
      <vt:lpstr>Prezentácia programu PowerPoint</vt:lpstr>
      <vt:lpstr>Ďakujem za pozornosť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Peniaze a finančné inštitúcie v trhovej ekonomike</dc:title>
  <dc:creator>BORISKO</dc:creator>
  <cp:lastModifiedBy>žiak</cp:lastModifiedBy>
  <cp:revision>5</cp:revision>
  <dcterms:created xsi:type="dcterms:W3CDTF">2020-03-26T20:56:15Z</dcterms:created>
  <dcterms:modified xsi:type="dcterms:W3CDTF">2020-04-24T08:07:43Z</dcterms:modified>
</cp:coreProperties>
</file>