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B1F44-77C6-492E-8A50-831A315B9E28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EDF48-3EE1-4622-B498-F1711368A6E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0C6C-3789-4505-B971-9EFE1EB16464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628A52D-A316-46DB-9C88-757546D791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0C6C-3789-4505-B971-9EFE1EB16464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A52D-A316-46DB-9C88-757546D7914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0C6C-3789-4505-B971-9EFE1EB16464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A52D-A316-46DB-9C88-757546D7914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0C6C-3789-4505-B971-9EFE1EB16464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A52D-A316-46DB-9C88-757546D791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0C6C-3789-4505-B971-9EFE1EB16464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28A52D-A316-46DB-9C88-757546D7914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0C6C-3789-4505-B971-9EFE1EB16464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A52D-A316-46DB-9C88-757546D791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0C6C-3789-4505-B971-9EFE1EB16464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A52D-A316-46DB-9C88-757546D791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0C6C-3789-4505-B971-9EFE1EB16464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A52D-A316-46DB-9C88-757546D7914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0C6C-3789-4505-B971-9EFE1EB16464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A52D-A316-46DB-9C88-757546D7914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0C6C-3789-4505-B971-9EFE1EB16464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A52D-A316-46DB-9C88-757546D791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0C6C-3789-4505-B971-9EFE1EB16464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28A52D-A316-46DB-9C88-757546D7914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3BE0C6C-3789-4505-B971-9EFE1EB16464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628A52D-A316-46DB-9C88-757546D7914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akrajšie stvorenia - Fotoalbum - Kreslené Psy - Kreslené Ps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429000"/>
            <a:ext cx="2786082" cy="278608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57224" y="1428736"/>
            <a:ext cx="7772400" cy="1829761"/>
          </a:xfrm>
        </p:spPr>
        <p:txBody>
          <a:bodyPr/>
          <a:lstStyle/>
          <a:p>
            <a:r>
              <a:rPr lang="sk-SK" dirty="0" smtClean="0"/>
              <a:t>                   Pohyb živočíchov</a:t>
            </a:r>
            <a:endParaRPr lang="sk-SK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0" dirty="0" smtClean="0">
                <a:effectLst/>
              </a:rPr>
              <a:t>Každý živočích sa pohybuje. Pomenuj živočíchy a povedz, čo im slúži na pohyb.</a:t>
            </a:r>
            <a:endParaRPr lang="sk-SK" sz="2800" b="0" dirty="0">
              <a:effectLst/>
            </a:endParaRPr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4294967295"/>
          </p:nvPr>
        </p:nvSpPr>
        <p:spPr>
          <a:xfrm>
            <a:off x="0" y="1447800"/>
            <a:ext cx="3749675" cy="4572000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                   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                </a:t>
            </a:r>
            <a:endParaRPr lang="sk-SK" dirty="0"/>
          </a:p>
        </p:txBody>
      </p:sp>
      <p:pic>
        <p:nvPicPr>
          <p:cNvPr id="51202" name="Picture 2" descr="Vektor kreslený pes #28933901 | fotobanka Fotky&amp;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4331166"/>
            <a:ext cx="1357321" cy="1812447"/>
          </a:xfrm>
          <a:prstGeom prst="rect">
            <a:avLst/>
          </a:prstGeom>
          <a:noFill/>
        </p:spPr>
      </p:pic>
      <p:pic>
        <p:nvPicPr>
          <p:cNvPr id="51206" name="Picture 6" descr="Ilustrácia(11670805): Ryby kreslené ilustrácie. | Autor: Andykeyl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571612"/>
            <a:ext cx="1785930" cy="1833555"/>
          </a:xfrm>
          <a:prstGeom prst="rect">
            <a:avLst/>
          </a:prstGeom>
          <a:noFill/>
        </p:spPr>
      </p:pic>
      <p:pic>
        <p:nvPicPr>
          <p:cNvPr id="51208" name="Picture 8" descr="Ilustrácia(20820816): Roztomilý Kreslený Vták. | Autor: Pushk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966648"/>
            <a:ext cx="1928826" cy="1562349"/>
          </a:xfrm>
          <a:prstGeom prst="rect">
            <a:avLst/>
          </a:prstGeom>
          <a:noFill/>
        </p:spPr>
      </p:pic>
      <p:pic>
        <p:nvPicPr>
          <p:cNvPr id="51210" name="Picture 10" descr="Vektorová grafika roztomilý zelený had kreslený #130134090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786190"/>
            <a:ext cx="2714614" cy="2714614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3143240" y="271462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 </a:t>
            </a:r>
            <a:r>
              <a:rPr lang="sk-SK" sz="3600" dirty="0" smtClean="0"/>
              <a:t>plutvy</a:t>
            </a:r>
            <a:endParaRPr lang="sk-SK" sz="3600" dirty="0"/>
          </a:p>
        </p:txBody>
      </p:sp>
      <p:sp>
        <p:nvSpPr>
          <p:cNvPr id="16" name="BlokTextu 15"/>
          <p:cNvSpPr txBox="1"/>
          <p:nvPr/>
        </p:nvSpPr>
        <p:spPr>
          <a:xfrm>
            <a:off x="3357554" y="350043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/>
              <a:t>   krídla</a:t>
            </a:r>
            <a:endParaRPr lang="sk-SK" sz="3600" dirty="0"/>
          </a:p>
        </p:txBody>
      </p:sp>
      <p:sp>
        <p:nvSpPr>
          <p:cNvPr id="17" name="BlokTextu 16"/>
          <p:cNvSpPr txBox="1"/>
          <p:nvPr/>
        </p:nvSpPr>
        <p:spPr>
          <a:xfrm>
            <a:off x="3714744" y="421481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/>
              <a:t>nohy</a:t>
            </a:r>
            <a:endParaRPr lang="sk-SK" sz="3600" dirty="0"/>
          </a:p>
        </p:txBody>
      </p:sp>
      <p:sp>
        <p:nvSpPr>
          <p:cNvPr id="18" name="BlokTextu 17"/>
          <p:cNvSpPr txBox="1"/>
          <p:nvPr/>
        </p:nvSpPr>
        <p:spPr>
          <a:xfrm>
            <a:off x="3357554" y="500063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/>
              <a:t>c</a:t>
            </a:r>
            <a:r>
              <a:rPr lang="sk-SK" sz="3600" dirty="0" smtClean="0"/>
              <a:t>elé telo </a:t>
            </a:r>
            <a:endParaRPr lang="sk-SK" sz="3600" dirty="0"/>
          </a:p>
        </p:txBody>
      </p:sp>
      <p:sp>
        <p:nvSpPr>
          <p:cNvPr id="19" name="Šípka doprava 18"/>
          <p:cNvSpPr/>
          <p:nvPr/>
        </p:nvSpPr>
        <p:spPr>
          <a:xfrm rot="1331120">
            <a:off x="2371977" y="3399762"/>
            <a:ext cx="1428671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Šípka doprava 19"/>
          <p:cNvSpPr/>
          <p:nvPr/>
        </p:nvSpPr>
        <p:spPr>
          <a:xfrm rot="20395767">
            <a:off x="1872543" y="4746145"/>
            <a:ext cx="192199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Šípka doprava 20"/>
          <p:cNvSpPr/>
          <p:nvPr/>
        </p:nvSpPr>
        <p:spPr>
          <a:xfrm rot="9818111">
            <a:off x="5087901" y="5120520"/>
            <a:ext cx="1403263" cy="314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Šípka doprava 21"/>
          <p:cNvSpPr/>
          <p:nvPr/>
        </p:nvSpPr>
        <p:spPr>
          <a:xfrm rot="9583267">
            <a:off x="4950333" y="2498386"/>
            <a:ext cx="171451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Pomenuj živočíchy, nájdi živočícha, ktorý do radu nepatrí. Povedz prečo.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rcRect l="22684" t="23527" r="45972" b="21978"/>
          <a:stretch>
            <a:fillRect/>
          </a:stretch>
        </p:blipFill>
        <p:spPr bwMode="auto">
          <a:xfrm>
            <a:off x="1285852" y="1428736"/>
            <a:ext cx="592935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aoblený obdĺžnik 3"/>
          <p:cNvSpPr/>
          <p:nvPr/>
        </p:nvSpPr>
        <p:spPr>
          <a:xfrm>
            <a:off x="4214810" y="1571612"/>
            <a:ext cx="150019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aoblený obdĺžnik 4"/>
          <p:cNvSpPr/>
          <p:nvPr/>
        </p:nvSpPr>
        <p:spPr>
          <a:xfrm>
            <a:off x="1500166" y="2714620"/>
            <a:ext cx="150019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aoblený obdĺžnik 5"/>
          <p:cNvSpPr/>
          <p:nvPr/>
        </p:nvSpPr>
        <p:spPr>
          <a:xfrm>
            <a:off x="5643570" y="3929066"/>
            <a:ext cx="150019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ĺžnik 6"/>
          <p:cNvSpPr/>
          <p:nvPr/>
        </p:nvSpPr>
        <p:spPr>
          <a:xfrm>
            <a:off x="2857488" y="5072074"/>
            <a:ext cx="150019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72400" cy="1143000"/>
          </a:xfrm>
        </p:spPr>
        <p:txBody>
          <a:bodyPr>
            <a:noAutofit/>
          </a:bodyPr>
          <a:lstStyle/>
          <a:p>
            <a:r>
              <a:rPr lang="sk-SK" sz="2800" dirty="0" smtClean="0">
                <a:solidFill>
                  <a:srgbClr val="0070C0"/>
                </a:solidFill>
              </a:rPr>
              <a:t>Rôzne živočíchy sa pohybujú rôznymi spôsobmi.</a:t>
            </a:r>
            <a:br>
              <a:rPr lang="sk-SK" sz="2800" dirty="0" smtClean="0">
                <a:solidFill>
                  <a:srgbClr val="0070C0"/>
                </a:solidFill>
              </a:rPr>
            </a:br>
            <a:r>
              <a:rPr lang="sk-SK" sz="2800" dirty="0" smtClean="0">
                <a:solidFill>
                  <a:srgbClr val="00B0F0"/>
                </a:solidFill>
              </a:rPr>
              <a:t>Priraď pohyb k živočíchovi.</a:t>
            </a:r>
            <a:endParaRPr lang="sk-SK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>
          <a:xfrm>
            <a:off x="914400" y="1714488"/>
            <a:ext cx="2943220" cy="4305312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Behanie/kráčanie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Skákanie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Lietanie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Plávanie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Plazenie </a:t>
            </a:r>
            <a:endParaRPr lang="sk-SK" dirty="0"/>
          </a:p>
        </p:txBody>
      </p:sp>
      <p:pic>
        <p:nvPicPr>
          <p:cNvPr id="52226" name="Picture 2" descr="Vektor Klokan kreslený #37414265 | fotobanka Fotky&amp;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43116"/>
            <a:ext cx="1643074" cy="1621167"/>
          </a:xfrm>
          <a:prstGeom prst="rect">
            <a:avLst/>
          </a:prstGeom>
          <a:noFill/>
        </p:spPr>
      </p:pic>
      <p:pic>
        <p:nvPicPr>
          <p:cNvPr id="52228" name="Picture 4" descr="Vektor roztomilý kráva kreslený #45006319 | fotobanka Fotky&amp;F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714356"/>
            <a:ext cx="1732509" cy="1647809"/>
          </a:xfrm>
          <a:prstGeom prst="rect">
            <a:avLst/>
          </a:prstGeom>
          <a:noFill/>
        </p:spPr>
      </p:pic>
      <p:pic>
        <p:nvPicPr>
          <p:cNvPr id="52230" name="Picture 6" descr="Kreslený film, orol, rovný Klipart | k25862430 | Fotosear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143248"/>
            <a:ext cx="1571636" cy="1656209"/>
          </a:xfrm>
          <a:prstGeom prst="rect">
            <a:avLst/>
          </a:prstGeom>
          <a:noFill/>
        </p:spPr>
      </p:pic>
      <p:pic>
        <p:nvPicPr>
          <p:cNvPr id="52232" name="Picture 8" descr="ZVIERATKÁ - Fotoalbum - Rybičky - Rozprávkové a kreslené ryby - Nemo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857628"/>
            <a:ext cx="1940361" cy="1476362"/>
          </a:xfrm>
          <a:prstGeom prst="rect">
            <a:avLst/>
          </a:prstGeom>
          <a:noFill/>
        </p:spPr>
      </p:pic>
      <p:pic>
        <p:nvPicPr>
          <p:cNvPr id="52234" name="Picture 10" descr="Vektorová grafika Roztomilý zelený had kreslené ilustrace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4686340"/>
            <a:ext cx="1504931" cy="1528711"/>
          </a:xfrm>
          <a:prstGeom prst="rect">
            <a:avLst/>
          </a:prstGeom>
          <a:noFill/>
        </p:spPr>
      </p:pic>
      <p:sp>
        <p:nvSpPr>
          <p:cNvPr id="10" name="Šípka doprava 9"/>
          <p:cNvSpPr/>
          <p:nvPr/>
        </p:nvSpPr>
        <p:spPr>
          <a:xfrm rot="21171049">
            <a:off x="3723361" y="1645760"/>
            <a:ext cx="235745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 doprava 10"/>
          <p:cNvSpPr/>
          <p:nvPr/>
        </p:nvSpPr>
        <p:spPr>
          <a:xfrm>
            <a:off x="2571736" y="2714620"/>
            <a:ext cx="2634589" cy="288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ípka doprava 11"/>
          <p:cNvSpPr/>
          <p:nvPr/>
        </p:nvSpPr>
        <p:spPr>
          <a:xfrm rot="21171049">
            <a:off x="2505371" y="4518000"/>
            <a:ext cx="3740191" cy="256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Šípka doprava 12"/>
          <p:cNvSpPr/>
          <p:nvPr/>
        </p:nvSpPr>
        <p:spPr>
          <a:xfrm>
            <a:off x="2357422" y="5715016"/>
            <a:ext cx="235745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Šípka doprava 13"/>
          <p:cNvSpPr/>
          <p:nvPr/>
        </p:nvSpPr>
        <p:spPr>
          <a:xfrm>
            <a:off x="2285984" y="3714752"/>
            <a:ext cx="850188" cy="248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85786" y="500042"/>
            <a:ext cx="7772400" cy="1143000"/>
          </a:xfrm>
        </p:spPr>
        <p:txBody>
          <a:bodyPr>
            <a:noAutofit/>
          </a:bodyPr>
          <a:lstStyle/>
          <a:p>
            <a:r>
              <a:rPr lang="sk-SK" sz="2400" dirty="0" smtClean="0">
                <a:solidFill>
                  <a:srgbClr val="0070C0"/>
                </a:solidFill>
              </a:rPr>
              <a:t>Už vieš, ako sa rôzne živočíchy pohybujú. Doplň do svojho pracovného zošita do prázdneho okienka živočícha, ktorý tam ešte môže patriť.</a:t>
            </a:r>
            <a:endParaRPr lang="sk-SK" sz="2400" dirty="0">
              <a:solidFill>
                <a:srgbClr val="0070C0"/>
              </a:solidFill>
            </a:endParaRPr>
          </a:p>
        </p:txBody>
      </p:sp>
      <p:pic>
        <p:nvPicPr>
          <p:cNvPr id="5" name="Obrázok 4"/>
          <p:cNvPicPr/>
          <p:nvPr/>
        </p:nvPicPr>
        <p:blipFill>
          <a:blip r:embed="rId2"/>
          <a:srcRect l="22537" t="23321" r="38404" b="21978"/>
          <a:stretch>
            <a:fillRect/>
          </a:stretch>
        </p:blipFill>
        <p:spPr bwMode="auto">
          <a:xfrm>
            <a:off x="1000100" y="1714488"/>
            <a:ext cx="7143800" cy="475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2285992"/>
            <a:ext cx="7772400" cy="3733808"/>
          </a:xfrm>
        </p:spPr>
        <p:txBody>
          <a:bodyPr/>
          <a:lstStyle/>
          <a:p>
            <a:pPr algn="ctr">
              <a:buNone/>
            </a:pPr>
            <a:r>
              <a:rPr lang="sk-SK" dirty="0" smtClean="0">
                <a:solidFill>
                  <a:srgbClr val="FF0000"/>
                </a:solidFill>
              </a:rPr>
              <a:t>Pohyb živočíchov</a:t>
            </a:r>
          </a:p>
          <a:p>
            <a:pPr algn="ctr">
              <a:buNone/>
            </a:pPr>
            <a:endParaRPr lang="sk-SK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dirty="0" smtClean="0"/>
              <a:t>Živočíchy na pohyb potrebujú:</a:t>
            </a:r>
          </a:p>
          <a:p>
            <a:pPr marL="514350" indent="-514350">
              <a:buNone/>
            </a:pPr>
            <a:r>
              <a:rPr lang="sk-SK" dirty="0" smtClean="0"/>
              <a:t>1. Na súši – nohy</a:t>
            </a:r>
          </a:p>
          <a:p>
            <a:pPr marL="514350" indent="-514350">
              <a:buNone/>
            </a:pPr>
            <a:r>
              <a:rPr lang="sk-SK" dirty="0" smtClean="0"/>
              <a:t>2. Vo vode – plutvy</a:t>
            </a:r>
          </a:p>
          <a:p>
            <a:pPr marL="514350" indent="-514350">
              <a:buNone/>
            </a:pPr>
            <a:r>
              <a:rPr lang="sk-SK" dirty="0" smtClean="0"/>
              <a:t>3. Vo vzduchu – krídla</a:t>
            </a:r>
          </a:p>
          <a:p>
            <a:pPr marL="514350" indent="-514350">
              <a:buNone/>
            </a:pPr>
            <a:r>
              <a:rPr lang="sk-SK" dirty="0" smtClean="0"/>
              <a:t>4. Niektoré nemajú nohy, tak sa plazia</a:t>
            </a:r>
            <a:endParaRPr lang="sk-SK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Výsledok vyhľadávania obrázkov pre dopyt smajlíky tim | Smajlík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876"/>
            <a:ext cx="4293787" cy="2795595"/>
          </a:xfrm>
          <a:prstGeom prst="rect">
            <a:avLst/>
          </a:prstGeom>
          <a:noFill/>
        </p:spPr>
      </p:pic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Ahoj </a:t>
            </a:r>
            <a:endParaRPr lang="sk-SK" dirty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</TotalTime>
  <Words>117</Words>
  <Application>Microsoft Office PowerPoint</Application>
  <PresentationFormat>Prezentácia na obrazovke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Majetok</vt:lpstr>
      <vt:lpstr>                   Pohyb živočíchov</vt:lpstr>
      <vt:lpstr>Každý živočích sa pohybuje. Pomenuj živočíchy a povedz, čo im slúži na pohyb.</vt:lpstr>
      <vt:lpstr>Pomenuj živočíchy, nájdi živočícha, ktorý do radu nepatrí. Povedz prečo.</vt:lpstr>
      <vt:lpstr>Rôzne živočíchy sa pohybujú rôznymi spôsobmi. Priraď pohyb k živočíchovi.</vt:lpstr>
      <vt:lpstr>Už vieš, ako sa rôzne živočíchy pohybujú. Doplň do svojho pracovného zošita do prázdneho okienka živočícha, ktorý tam ešte môže patriť.</vt:lpstr>
      <vt:lpstr>Snímka 6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Pohyb živočíchov</dc:title>
  <dc:creator>ntb</dc:creator>
  <cp:lastModifiedBy>Windows User</cp:lastModifiedBy>
  <cp:revision>5</cp:revision>
  <dcterms:created xsi:type="dcterms:W3CDTF">2020-04-04T08:02:41Z</dcterms:created>
  <dcterms:modified xsi:type="dcterms:W3CDTF">2020-05-03T17:17:52Z</dcterms:modified>
</cp:coreProperties>
</file>