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7" r:id="rId5"/>
    <p:sldId id="266" r:id="rId6"/>
    <p:sldId id="265" r:id="rId7"/>
    <p:sldId id="264" r:id="rId8"/>
    <p:sldId id="263" r:id="rId9"/>
    <p:sldId id="262" r:id="rId10"/>
    <p:sldId id="261" r:id="rId11"/>
    <p:sldId id="260" r:id="rId12"/>
    <p:sldId id="259" r:id="rId13"/>
    <p:sldId id="258" r:id="rId14"/>
    <p:sldId id="271" r:id="rId15"/>
    <p:sldId id="270" r:id="rId16"/>
    <p:sldId id="269" r:id="rId17"/>
    <p:sldId id="273" r:id="rId18"/>
    <p:sldId id="272" r:id="rId1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5789-7841-46E1-806B-DF0C191DC65A}" type="datetimeFigureOut">
              <a:rPr lang="sk-SK" smtClean="0"/>
              <a:pPr/>
              <a:t>10.5.2020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B0C4-9547-4117-958E-30ABD1A7B97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5789-7841-46E1-806B-DF0C191DC65A}" type="datetimeFigureOut">
              <a:rPr lang="sk-SK" smtClean="0"/>
              <a:pPr/>
              <a:t>10.5.2020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B0C4-9547-4117-958E-30ABD1A7B97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5789-7841-46E1-806B-DF0C191DC65A}" type="datetimeFigureOut">
              <a:rPr lang="sk-SK" smtClean="0"/>
              <a:pPr/>
              <a:t>10.5.2020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B0C4-9547-4117-958E-30ABD1A7B97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5789-7841-46E1-806B-DF0C191DC65A}" type="datetimeFigureOut">
              <a:rPr lang="sk-SK" smtClean="0"/>
              <a:pPr/>
              <a:t>10.5.2020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B0C4-9547-4117-958E-30ABD1A7B97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5789-7841-46E1-806B-DF0C191DC65A}" type="datetimeFigureOut">
              <a:rPr lang="sk-SK" smtClean="0"/>
              <a:pPr/>
              <a:t>10.5.2020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B0C4-9547-4117-958E-30ABD1A7B97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5789-7841-46E1-806B-DF0C191DC65A}" type="datetimeFigureOut">
              <a:rPr lang="sk-SK" smtClean="0"/>
              <a:pPr/>
              <a:t>10.5.2020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B0C4-9547-4117-958E-30ABD1A7B97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5789-7841-46E1-806B-DF0C191DC65A}" type="datetimeFigureOut">
              <a:rPr lang="sk-SK" smtClean="0"/>
              <a:pPr/>
              <a:t>10.5.2020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B0C4-9547-4117-958E-30ABD1A7B97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5789-7841-46E1-806B-DF0C191DC65A}" type="datetimeFigureOut">
              <a:rPr lang="sk-SK" smtClean="0"/>
              <a:pPr/>
              <a:t>10.5.2020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B0C4-9547-4117-958E-30ABD1A7B97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5789-7841-46E1-806B-DF0C191DC65A}" type="datetimeFigureOut">
              <a:rPr lang="sk-SK" smtClean="0"/>
              <a:pPr/>
              <a:t>10.5.2020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B0C4-9547-4117-958E-30ABD1A7B97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5789-7841-46E1-806B-DF0C191DC65A}" type="datetimeFigureOut">
              <a:rPr lang="sk-SK" smtClean="0"/>
              <a:pPr/>
              <a:t>10.5.2020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B0C4-9547-4117-958E-30ABD1A7B97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5789-7841-46E1-806B-DF0C191DC65A}" type="datetimeFigureOut">
              <a:rPr lang="sk-SK" smtClean="0"/>
              <a:pPr/>
              <a:t>10.5.2020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B0C4-9547-4117-958E-30ABD1A7B97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75789-7841-46E1-806B-DF0C191DC65A}" type="datetimeFigureOut">
              <a:rPr lang="sk-SK" smtClean="0"/>
              <a:pPr/>
              <a:t>10.5.2020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8B0C4-9547-4117-958E-30ABD1A7B97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gif"/><Relationship Id="rId3" Type="http://schemas.openxmlformats.org/officeDocument/2006/relationships/image" Target="../media/image2.jpeg"/><Relationship Id="rId7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jpeg"/><Relationship Id="rId4" Type="http://schemas.openxmlformats.org/officeDocument/2006/relationships/image" Target="../media/image1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 descr="C:\Documents and Settings\Evka\My Documents\My Documents\Moje\Šablóny\Letné\morské potvorky z papie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179512" y="1196752"/>
            <a:ext cx="87849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5400" b="1" dirty="0" smtClean="0">
                <a:solidFill>
                  <a:srgbClr val="0070C0"/>
                </a:solidFill>
                <a:latin typeface="Comic Sans MS" pitchFamily="66" charset="0"/>
              </a:rPr>
              <a:t>S </a:t>
            </a:r>
            <a:r>
              <a:rPr lang="sk-SK" sz="5400" b="1" dirty="0" err="1" smtClean="0">
                <a:solidFill>
                  <a:srgbClr val="0070C0"/>
                </a:solidFill>
                <a:latin typeface="Comic Sans MS" pitchFamily="66" charset="0"/>
              </a:rPr>
              <a:t>chobotničkou</a:t>
            </a:r>
            <a:r>
              <a:rPr lang="sk-SK" sz="5400" b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sk-SK" sz="5400" b="1" dirty="0" err="1" smtClean="0">
                <a:solidFill>
                  <a:srgbClr val="0070C0"/>
                </a:solidFill>
                <a:latin typeface="Comic Sans MS" pitchFamily="66" charset="0"/>
              </a:rPr>
              <a:t>Chichotajkou</a:t>
            </a:r>
            <a:r>
              <a:rPr lang="sk-SK" sz="5400" b="1" dirty="0" smtClean="0">
                <a:solidFill>
                  <a:srgbClr val="0070C0"/>
                </a:solidFill>
                <a:latin typeface="Comic Sans MS" pitchFamily="66" charset="0"/>
              </a:rPr>
              <a:t> sa učíme</a:t>
            </a:r>
            <a:endParaRPr lang="sk-SK" sz="54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1028" name="Picture 4" descr="Kreslený Roztomilý modrá chobotnice s oranžovej a zelenej Pod strany vektorový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3" y="3429000"/>
            <a:ext cx="4968885" cy="33074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2" descr="C:\Documents and Settings\Evka\My Documents\My Documents\Moje\Šablóny\Letné\morské potvorky z papie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4" descr="Kreslený Roztomilý modrá chobotnice s oranžovej a zelenej Pod strany vektorový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013176"/>
            <a:ext cx="2771500" cy="1844824"/>
          </a:xfrm>
          <a:prstGeom prst="rect">
            <a:avLst/>
          </a:prstGeom>
          <a:noFill/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323528" y="1196752"/>
            <a:ext cx="5112568" cy="940966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k-SK" sz="4000" b="1" cap="small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Pomenujte obrázky</a:t>
            </a:r>
            <a:endParaRPr lang="sk-SK" sz="4000" b="1" cap="small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2771800" y="4941168"/>
            <a:ext cx="1152128" cy="707886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000" b="1" kern="0" dirty="0" err="1" smtClean="0">
                <a:solidFill>
                  <a:srgbClr val="FF0000"/>
                </a:solidFill>
              </a:rPr>
              <a:t>ch</a:t>
            </a:r>
            <a:r>
              <a:rPr lang="sk-SK" sz="4000" b="1" kern="0" dirty="0" err="1" smtClean="0">
                <a:solidFill>
                  <a:srgbClr val="002060"/>
                </a:solidFill>
              </a:rPr>
              <a:t>o</a:t>
            </a:r>
            <a:endParaRPr kumimoji="0" lang="sk-SK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2771800" y="5661248"/>
            <a:ext cx="2664296" cy="707886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000" b="1" kern="0" dirty="0" smtClean="0">
                <a:solidFill>
                  <a:srgbClr val="FF0000"/>
                </a:solidFill>
              </a:rPr>
              <a:t>ch</a:t>
            </a:r>
            <a:r>
              <a:rPr lang="sk-SK" sz="4000" b="1" kern="0" dirty="0" smtClean="0">
                <a:solidFill>
                  <a:srgbClr val="002060"/>
                </a:solidFill>
              </a:rPr>
              <a:t>obotnica</a:t>
            </a:r>
            <a:endParaRPr kumimoji="0" lang="sk-SK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152" y="4405660"/>
            <a:ext cx="2808312" cy="225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BlokTextu 10"/>
          <p:cNvSpPr txBox="1"/>
          <p:nvPr/>
        </p:nvSpPr>
        <p:spPr>
          <a:xfrm>
            <a:off x="6948264" y="2564904"/>
            <a:ext cx="1152128" cy="707886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000" b="1" kern="0" dirty="0" smtClean="0">
                <a:solidFill>
                  <a:srgbClr val="FF0000"/>
                </a:solidFill>
              </a:rPr>
              <a:t>ch</a:t>
            </a:r>
            <a:r>
              <a:rPr lang="sk-SK" sz="4000" b="1" kern="0" dirty="0" smtClean="0">
                <a:solidFill>
                  <a:srgbClr val="002060"/>
                </a:solidFill>
              </a:rPr>
              <a:t>a</a:t>
            </a:r>
            <a:endParaRPr kumimoji="0" lang="sk-SK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6948264" y="3284984"/>
            <a:ext cx="1944216" cy="707886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000" b="1" kern="0" dirty="0" smtClean="0">
                <a:solidFill>
                  <a:srgbClr val="FF0000"/>
                </a:solidFill>
              </a:rPr>
              <a:t>ch</a:t>
            </a:r>
            <a:r>
              <a:rPr lang="sk-SK" sz="4000" b="1" kern="0" dirty="0" smtClean="0">
                <a:solidFill>
                  <a:srgbClr val="002060"/>
                </a:solidFill>
              </a:rPr>
              <a:t>alupa</a:t>
            </a:r>
            <a:endParaRPr kumimoji="0" lang="sk-SK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  <p:pic>
        <p:nvPicPr>
          <p:cNvPr id="18434" name="Picture 2" descr="http://www.zsrastislavovapd.sk/spaw2/uploads/images/CIZ%20Chlapec%20(2)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1844823"/>
            <a:ext cx="2592288" cy="2991101"/>
          </a:xfrm>
          <a:prstGeom prst="rect">
            <a:avLst/>
          </a:prstGeom>
          <a:noFill/>
        </p:spPr>
      </p:pic>
      <p:sp>
        <p:nvSpPr>
          <p:cNvPr id="14" name="BlokTextu 13"/>
          <p:cNvSpPr txBox="1"/>
          <p:nvPr/>
        </p:nvSpPr>
        <p:spPr>
          <a:xfrm>
            <a:off x="2483768" y="1988840"/>
            <a:ext cx="1152128" cy="707886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000" b="1" kern="0" dirty="0" err="1" smtClean="0">
                <a:solidFill>
                  <a:srgbClr val="FF0000"/>
                </a:solidFill>
              </a:rPr>
              <a:t>ch</a:t>
            </a:r>
            <a:r>
              <a:rPr lang="sk-SK" sz="4000" b="1" kern="0" dirty="0" err="1" smtClean="0">
                <a:solidFill>
                  <a:srgbClr val="002060"/>
                </a:solidFill>
              </a:rPr>
              <a:t>la</a:t>
            </a:r>
            <a:endParaRPr kumimoji="0" lang="sk-SK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2483768" y="2708920"/>
            <a:ext cx="1944216" cy="707886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000" b="1" kern="0" dirty="0" smtClean="0">
                <a:solidFill>
                  <a:srgbClr val="FF0000"/>
                </a:solidFill>
              </a:rPr>
              <a:t>ch</a:t>
            </a:r>
            <a:r>
              <a:rPr lang="sk-SK" sz="4000" b="1" kern="0" dirty="0" smtClean="0">
                <a:solidFill>
                  <a:srgbClr val="002060"/>
                </a:solidFill>
              </a:rPr>
              <a:t>lapec</a:t>
            </a:r>
            <a:endParaRPr kumimoji="0" lang="sk-SK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  <p:pic>
        <p:nvPicPr>
          <p:cNvPr id="16" name="Obrázok 15" descr="muchotrávka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27984" y="3284984"/>
            <a:ext cx="2281754" cy="1944216"/>
          </a:xfrm>
          <a:prstGeom prst="rect">
            <a:avLst/>
          </a:prstGeom>
        </p:spPr>
      </p:pic>
      <p:sp>
        <p:nvSpPr>
          <p:cNvPr id="17" name="BlokTextu 16"/>
          <p:cNvSpPr txBox="1"/>
          <p:nvPr/>
        </p:nvSpPr>
        <p:spPr>
          <a:xfrm>
            <a:off x="4139952" y="1916832"/>
            <a:ext cx="3024336" cy="707886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000" b="1" kern="0" dirty="0" smtClean="0">
                <a:solidFill>
                  <a:srgbClr val="002060"/>
                </a:solidFill>
              </a:rPr>
              <a:t>mu</a:t>
            </a:r>
            <a:r>
              <a:rPr lang="sk-SK" sz="4000" b="1" kern="0" dirty="0" smtClean="0">
                <a:solidFill>
                  <a:srgbClr val="FF0000"/>
                </a:solidFill>
              </a:rPr>
              <a:t>ch</a:t>
            </a:r>
            <a:r>
              <a:rPr lang="sk-SK" sz="4000" b="1" kern="0" dirty="0" smtClean="0">
                <a:solidFill>
                  <a:srgbClr val="002060"/>
                </a:solidFill>
              </a:rPr>
              <a:t>otrávka</a:t>
            </a:r>
            <a:endParaRPr kumimoji="0" lang="sk-SK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2" grpId="0" animBg="1"/>
      <p:bldP spid="14" grpId="0" animBg="1"/>
      <p:bldP spid="15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2" descr="C:\Documents and Settings\Evka\My Documents\My Documents\Moje\Šablóny\Letné\morské potvorky z papie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4" descr="Kreslený Roztomilý modrá chobotnice s oranžovej a zelenej Pod strany vektorový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013176"/>
            <a:ext cx="2771500" cy="1844824"/>
          </a:xfrm>
          <a:prstGeom prst="rect">
            <a:avLst/>
          </a:prstGeom>
          <a:noFill/>
        </p:spPr>
      </p:pic>
      <p:pic>
        <p:nvPicPr>
          <p:cNvPr id="19458" name="Picture 2" descr="http://d.wapday.com/animation/ccontennt/8555-f/girl_shower.gif?__sid=LVUOWWD&amp;lang=cs"/>
          <p:cNvPicPr>
            <a:picLocks noChangeAspect="1" noChangeArrowheads="1" noCrop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340768"/>
            <a:ext cx="3528392" cy="3528392"/>
          </a:xfrm>
          <a:prstGeom prst="rect">
            <a:avLst/>
          </a:prstGeom>
          <a:noFill/>
        </p:spPr>
      </p:pic>
      <p:sp>
        <p:nvSpPr>
          <p:cNvPr id="7" name="BlokTextu 6"/>
          <p:cNvSpPr txBox="1"/>
          <p:nvPr/>
        </p:nvSpPr>
        <p:spPr>
          <a:xfrm>
            <a:off x="179512" y="1268760"/>
            <a:ext cx="1944216" cy="707886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000" b="1" kern="0" dirty="0" smtClean="0">
                <a:solidFill>
                  <a:srgbClr val="002060"/>
                </a:solidFill>
              </a:rPr>
              <a:t>spr</a:t>
            </a:r>
            <a:r>
              <a:rPr lang="sk-SK" sz="4000" b="1" kern="0" dirty="0" smtClean="0">
                <a:solidFill>
                  <a:srgbClr val="FF0000"/>
                </a:solidFill>
              </a:rPr>
              <a:t>ch</a:t>
            </a:r>
            <a:r>
              <a:rPr lang="sk-SK" sz="4000" b="1" kern="0" dirty="0">
                <a:solidFill>
                  <a:srgbClr val="002060"/>
                </a:solidFill>
              </a:rPr>
              <a:t>a</a:t>
            </a:r>
            <a:endParaRPr kumimoji="0" lang="sk-SK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  <p:pic>
        <p:nvPicPr>
          <p:cNvPr id="19460" name="Picture 4" descr="https://encrypted-tbn3.gstatic.com/images?q=tbn:ANd9GcQYPUC9JeO2iNaZ2tqvRd6XAvNZ6sqjWzdCbxpEKGL9xW_kt_Qa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4193704"/>
            <a:ext cx="3184159" cy="2664296"/>
          </a:xfrm>
          <a:prstGeom prst="rect">
            <a:avLst/>
          </a:prstGeom>
          <a:noFill/>
        </p:spPr>
      </p:pic>
      <p:sp>
        <p:nvSpPr>
          <p:cNvPr id="9" name="BlokTextu 8"/>
          <p:cNvSpPr txBox="1"/>
          <p:nvPr/>
        </p:nvSpPr>
        <p:spPr>
          <a:xfrm>
            <a:off x="3491880" y="3284984"/>
            <a:ext cx="1944216" cy="707886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000" b="1" kern="0" dirty="0" smtClean="0">
                <a:solidFill>
                  <a:srgbClr val="002060"/>
                </a:solidFill>
              </a:rPr>
              <a:t>stre</a:t>
            </a:r>
            <a:r>
              <a:rPr lang="sk-SK" sz="4000" b="1" kern="0" dirty="0" smtClean="0">
                <a:solidFill>
                  <a:srgbClr val="FF0000"/>
                </a:solidFill>
              </a:rPr>
              <a:t>ch</a:t>
            </a:r>
            <a:r>
              <a:rPr lang="sk-SK" sz="4000" b="1" kern="0" dirty="0" smtClean="0">
                <a:solidFill>
                  <a:srgbClr val="002060"/>
                </a:solidFill>
              </a:rPr>
              <a:t>a</a:t>
            </a:r>
            <a:endParaRPr kumimoji="0" lang="sk-SK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3847" y="1340768"/>
            <a:ext cx="2211417" cy="155904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1" name="BlokTextu 10"/>
          <p:cNvSpPr txBox="1"/>
          <p:nvPr/>
        </p:nvSpPr>
        <p:spPr>
          <a:xfrm>
            <a:off x="5580112" y="1196752"/>
            <a:ext cx="1944216" cy="707886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000" b="1" kern="0" dirty="0" smtClean="0">
                <a:solidFill>
                  <a:srgbClr val="002060"/>
                </a:solidFill>
              </a:rPr>
              <a:t>bu</a:t>
            </a:r>
            <a:r>
              <a:rPr lang="sk-SK" sz="4000" b="1" kern="0" dirty="0" smtClean="0">
                <a:solidFill>
                  <a:srgbClr val="FF0000"/>
                </a:solidFill>
              </a:rPr>
              <a:t>ch</a:t>
            </a:r>
            <a:r>
              <a:rPr lang="sk-SK" sz="4000" b="1" kern="0" dirty="0" smtClean="0">
                <a:solidFill>
                  <a:srgbClr val="002060"/>
                </a:solidFill>
              </a:rPr>
              <a:t>ty</a:t>
            </a:r>
            <a:endParaRPr kumimoji="0" lang="sk-SK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  <p:pic>
        <p:nvPicPr>
          <p:cNvPr id="19462" name="Picture 6" descr="http://zsblatnice.websnadno.cz/skolni_rok_2010_2011/vlasske_orechy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2204864"/>
            <a:ext cx="1749177" cy="1145749"/>
          </a:xfrm>
          <a:prstGeom prst="rect">
            <a:avLst/>
          </a:prstGeom>
          <a:noFill/>
        </p:spPr>
      </p:pic>
      <p:sp>
        <p:nvSpPr>
          <p:cNvPr id="13" name="BlokTextu 12"/>
          <p:cNvSpPr txBox="1"/>
          <p:nvPr/>
        </p:nvSpPr>
        <p:spPr>
          <a:xfrm>
            <a:off x="7199784" y="2060848"/>
            <a:ext cx="1944216" cy="707886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000" b="1" kern="0" dirty="0" smtClean="0">
                <a:solidFill>
                  <a:srgbClr val="002060"/>
                </a:solidFill>
              </a:rPr>
              <a:t>ore</a:t>
            </a:r>
            <a:r>
              <a:rPr lang="sk-SK" sz="4000" b="1" kern="0" dirty="0" smtClean="0">
                <a:solidFill>
                  <a:srgbClr val="FF0000"/>
                </a:solidFill>
              </a:rPr>
              <a:t>ch</a:t>
            </a:r>
            <a:r>
              <a:rPr lang="sk-SK" sz="4000" b="1" kern="0" dirty="0" smtClean="0">
                <a:solidFill>
                  <a:srgbClr val="002060"/>
                </a:solidFill>
              </a:rPr>
              <a:t>y</a:t>
            </a:r>
            <a:endParaRPr kumimoji="0" lang="sk-SK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  <p:pic>
        <p:nvPicPr>
          <p:cNvPr id="19464" name="Picture 8" descr="http://nd03.jxs.cz/387/449/7b64fe5ab1_65754439_o2.gif"/>
          <p:cNvPicPr>
            <a:picLocks noChangeAspect="1" noChangeArrowheads="1" noCrop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53987" y="3933056"/>
            <a:ext cx="2690013" cy="2738922"/>
          </a:xfrm>
          <a:prstGeom prst="rect">
            <a:avLst/>
          </a:prstGeom>
          <a:noFill/>
        </p:spPr>
      </p:pic>
      <p:sp>
        <p:nvSpPr>
          <p:cNvPr id="15" name="BlokTextu 14"/>
          <p:cNvSpPr txBox="1"/>
          <p:nvPr/>
        </p:nvSpPr>
        <p:spPr>
          <a:xfrm>
            <a:off x="7020272" y="3068960"/>
            <a:ext cx="1944216" cy="707886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000" b="1" kern="0" dirty="0" smtClean="0">
                <a:solidFill>
                  <a:srgbClr val="002060"/>
                </a:solidFill>
              </a:rPr>
              <a:t>ku</a:t>
            </a:r>
            <a:r>
              <a:rPr lang="sk-SK" sz="4000" b="1" kern="0" dirty="0" smtClean="0">
                <a:solidFill>
                  <a:srgbClr val="FF0000"/>
                </a:solidFill>
              </a:rPr>
              <a:t>ch</a:t>
            </a:r>
            <a:r>
              <a:rPr lang="sk-SK" sz="4000" b="1" kern="0" dirty="0" smtClean="0">
                <a:solidFill>
                  <a:srgbClr val="002060"/>
                </a:solidFill>
              </a:rPr>
              <a:t>ár</a:t>
            </a:r>
            <a:endParaRPr kumimoji="0" lang="sk-SK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7" dur="2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2" descr="C:\Documents and Settings\Evka\My Documents\My Documents\Moje\Šablóny\Letné\morské potvorky z papie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4" descr="Kreslený Roztomilý modrá chobotnice s oranžovej a zelenej Pod strany vektorový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013176"/>
            <a:ext cx="2771500" cy="1844824"/>
          </a:xfrm>
          <a:prstGeom prst="rect">
            <a:avLst/>
          </a:prstGeom>
          <a:noFill/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95536" y="1124744"/>
            <a:ext cx="8964488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40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Čo je to? </a:t>
            </a:r>
            <a:r>
              <a:rPr lang="sk-SK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Vyberte</a:t>
            </a:r>
            <a:r>
              <a:rPr kumimoji="0" lang="sk-SK" sz="40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</a:t>
            </a:r>
            <a:r>
              <a:rPr lang="sk-SK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s</a:t>
            </a:r>
            <a:r>
              <a:rPr kumimoji="0" lang="sk-SK" sz="40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právne slovo.</a:t>
            </a:r>
            <a:endParaRPr kumimoji="0" lang="sk-SK" sz="4000" b="1" i="0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482" name="Picture 2" descr="arc_809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132856"/>
            <a:ext cx="3500015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5148064" y="1772816"/>
            <a:ext cx="2830612" cy="4897016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k-SK" sz="3600" b="1" i="0" u="none" strike="noStrike" normalizeH="0" baseline="0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chata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sk-SK" sz="3600" b="1" i="0" u="none" strike="noStrike" normalizeH="0" baseline="0" dirty="0" smtClean="0">
              <a:ln w="12700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k-SK" sz="3600" b="1" i="0" u="none" strike="noStrike" normalizeH="0" baseline="0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chalupa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sk-SK" sz="3600" b="1" i="0" u="none" strike="noStrike" normalizeH="0" baseline="0" dirty="0" smtClean="0">
              <a:ln w="12700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k-SK" sz="3600" b="1" i="0" u="none" strike="noStrike" normalizeH="0" baseline="0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chodba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sk-SK" sz="3600" b="1" i="0" u="none" strike="noStrike" normalizeH="0" baseline="0" dirty="0" smtClean="0">
              <a:ln w="12700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k-SK" sz="3600" b="1" i="0" u="none" strike="noStrike" normalizeH="0" baseline="0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kuchyňa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sk-SK" sz="18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9" name="Obrázok 8" descr="cerveny krizik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4048" y="1700808"/>
            <a:ext cx="1728192" cy="1407242"/>
          </a:xfrm>
          <a:prstGeom prst="rect">
            <a:avLst/>
          </a:prstGeom>
        </p:spPr>
      </p:pic>
      <p:pic>
        <p:nvPicPr>
          <p:cNvPr id="10" name="Obrázok 9" descr="cerveny krizik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48064" y="5489848"/>
            <a:ext cx="2016224" cy="1368152"/>
          </a:xfrm>
          <a:prstGeom prst="rect">
            <a:avLst/>
          </a:prstGeom>
        </p:spPr>
      </p:pic>
      <p:pic>
        <p:nvPicPr>
          <p:cNvPr id="11" name="Obrázok 10" descr="cerveny krizik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76056" y="4077072"/>
            <a:ext cx="2016224" cy="1368152"/>
          </a:xfrm>
          <a:prstGeom prst="rect">
            <a:avLst/>
          </a:prstGeom>
        </p:spPr>
      </p:pic>
      <p:pic>
        <p:nvPicPr>
          <p:cNvPr id="12" name="Obrázok 11" descr="zel.fajk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76256" y="2996952"/>
            <a:ext cx="1168943" cy="10832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2" descr="C:\Documents and Settings\Evka\My Documents\My Documents\Moje\Šablóny\Letné\morské potvorky z papie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4" descr="Kreslený Roztomilý modrá chobotnice s oranžovej a zelenej Pod strany vektorový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013176"/>
            <a:ext cx="2771500" cy="1844824"/>
          </a:xfrm>
          <a:prstGeom prst="rect">
            <a:avLst/>
          </a:prstGeom>
          <a:noFill/>
        </p:spPr>
      </p:pic>
      <p:pic>
        <p:nvPicPr>
          <p:cNvPr id="21505" name="Picture 1" descr="fod0003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484784"/>
            <a:ext cx="389848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932040" y="1268760"/>
            <a:ext cx="3580407" cy="3568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orech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sk-SK" sz="3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buchta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sk-SK" sz="3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chlieb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sk-SK" sz="3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muchotrávka</a:t>
            </a:r>
            <a:endParaRPr kumimoji="0" lang="sk-SK" sz="3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Obrázok 7" descr="cerveny krizik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1052736"/>
            <a:ext cx="1728192" cy="1407242"/>
          </a:xfrm>
          <a:prstGeom prst="rect">
            <a:avLst/>
          </a:prstGeom>
        </p:spPr>
      </p:pic>
      <p:pic>
        <p:nvPicPr>
          <p:cNvPr id="9" name="Obrázok 8" descr="cerveny krizik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32040" y="2492896"/>
            <a:ext cx="1728192" cy="1407242"/>
          </a:xfrm>
          <a:prstGeom prst="rect">
            <a:avLst/>
          </a:prstGeom>
        </p:spPr>
      </p:pic>
      <p:pic>
        <p:nvPicPr>
          <p:cNvPr id="10" name="Obrázok 9" descr="cerveny krizik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4941168"/>
            <a:ext cx="3095081" cy="1728192"/>
          </a:xfrm>
          <a:prstGeom prst="rect">
            <a:avLst/>
          </a:prstGeom>
        </p:spPr>
      </p:pic>
      <p:pic>
        <p:nvPicPr>
          <p:cNvPr id="11" name="Obrázok 10" descr="zel.fajk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84168" y="3933056"/>
            <a:ext cx="1168943" cy="10832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2" descr="C:\Documents and Settings\Evka\My Documents\My Documents\Moje\Šablóny\Letné\morské potvorky z papie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4" descr="Kreslený Roztomilý modrá chobotnice s oranžovej a zelenej Pod strany vektorový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013176"/>
            <a:ext cx="2771500" cy="1844824"/>
          </a:xfrm>
          <a:prstGeom prst="rect">
            <a:avLst/>
          </a:prstGeom>
          <a:noFill/>
        </p:spPr>
      </p:pic>
      <p:pic>
        <p:nvPicPr>
          <p:cNvPr id="6" name="Picture 5" descr="http://www.dddactiv.sk/data/files/14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340768"/>
            <a:ext cx="2832314" cy="2880320"/>
          </a:xfrm>
          <a:prstGeom prst="rect">
            <a:avLst/>
          </a:prstGeom>
          <a:noFill/>
        </p:spPr>
      </p:pic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283968" y="1268760"/>
            <a:ext cx="3528392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chrúst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sk-SK" sz="3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chobot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sk-SK" sz="3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mach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sk-SK" sz="3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k-SK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mucha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Obrázok 7" descr="cerveny krizik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11960" y="1052736"/>
            <a:ext cx="1728192" cy="1407242"/>
          </a:xfrm>
          <a:prstGeom prst="rect">
            <a:avLst/>
          </a:prstGeom>
        </p:spPr>
      </p:pic>
      <p:pic>
        <p:nvPicPr>
          <p:cNvPr id="9" name="Obrázok 8" descr="cerveny krizik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3968" y="2420888"/>
            <a:ext cx="1728192" cy="1407242"/>
          </a:xfrm>
          <a:prstGeom prst="rect">
            <a:avLst/>
          </a:prstGeom>
        </p:spPr>
      </p:pic>
      <p:pic>
        <p:nvPicPr>
          <p:cNvPr id="10" name="Obrázok 9" descr="cerveny krizik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3968" y="3861048"/>
            <a:ext cx="1728192" cy="1407242"/>
          </a:xfrm>
          <a:prstGeom prst="rect">
            <a:avLst/>
          </a:prstGeom>
        </p:spPr>
      </p:pic>
      <p:pic>
        <p:nvPicPr>
          <p:cNvPr id="11" name="Obrázok 10" descr="zel.fajk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508104" y="5373216"/>
            <a:ext cx="1168943" cy="10832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2" descr="C:\Documents and Settings\Evka\My Documents\My Documents\Moje\Šablóny\Letné\morské potvorky z papie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4" descr="Kreslený Roztomilý modrá chobotnice s oranžovej a zelenej Pod strany vektorový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013176"/>
            <a:ext cx="2771500" cy="1844824"/>
          </a:xfrm>
          <a:prstGeom prst="rect">
            <a:avLst/>
          </a:prstGeom>
          <a:noFill/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79512" y="1124744"/>
            <a:ext cx="8964488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Správne pospájajte slabiky do slov</a:t>
            </a:r>
            <a:r>
              <a:rPr kumimoji="0" lang="sk-SK" sz="40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.</a:t>
            </a:r>
            <a:endParaRPr kumimoji="0" lang="sk-SK" sz="4000" b="1" i="0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899592" y="2060848"/>
            <a:ext cx="648072" cy="648072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k-SK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</a:t>
            </a:r>
            <a:endParaRPr lang="sk-SK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2411760" y="2060848"/>
            <a:ext cx="504056" cy="648072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4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ro</a:t>
            </a:r>
            <a:endParaRPr lang="sk-SK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1547664" y="2060848"/>
            <a:ext cx="864096" cy="648072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4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cho</a:t>
            </a:r>
            <a:endParaRPr lang="sk-SK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899592" y="2708920"/>
            <a:ext cx="864096" cy="648072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4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cho</a:t>
            </a:r>
            <a:endParaRPr lang="sk-SK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1763688" y="2708920"/>
            <a:ext cx="504056" cy="648072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4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ro</a:t>
            </a:r>
            <a:endParaRPr lang="sk-SK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2267744" y="2708920"/>
            <a:ext cx="648072" cy="648072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k-SK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</a:t>
            </a:r>
            <a:endParaRPr lang="sk-SK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4067944" y="2060848"/>
            <a:ext cx="864096" cy="648072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4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chu</a:t>
            </a:r>
            <a:endParaRPr lang="sk-SK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4932040" y="2060848"/>
            <a:ext cx="792088" cy="648072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k-SK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</a:t>
            </a:r>
            <a:endParaRPr lang="sk-SK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dĺžnik 14"/>
          <p:cNvSpPr/>
          <p:nvPr/>
        </p:nvSpPr>
        <p:spPr>
          <a:xfrm>
            <a:off x="5724128" y="2060848"/>
            <a:ext cx="576064" cy="648072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k-SK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ľa</a:t>
            </a:r>
            <a:endParaRPr lang="sk-SK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4067944" y="2708920"/>
            <a:ext cx="792088" cy="648072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k-SK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</a:t>
            </a:r>
            <a:endParaRPr lang="sk-SK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dĺžnik 16"/>
          <p:cNvSpPr/>
          <p:nvPr/>
        </p:nvSpPr>
        <p:spPr>
          <a:xfrm>
            <a:off x="4860032" y="2708920"/>
            <a:ext cx="864096" cy="648072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4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chu</a:t>
            </a:r>
            <a:endParaRPr lang="sk-SK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Obdĺžnik 17"/>
          <p:cNvSpPr/>
          <p:nvPr/>
        </p:nvSpPr>
        <p:spPr>
          <a:xfrm>
            <a:off x="5724128" y="2708920"/>
            <a:ext cx="576064" cy="648072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k-SK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ľa</a:t>
            </a:r>
            <a:endParaRPr lang="sk-SK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Obdĺžnik 19"/>
          <p:cNvSpPr/>
          <p:nvPr/>
        </p:nvSpPr>
        <p:spPr>
          <a:xfrm>
            <a:off x="7092280" y="2060848"/>
            <a:ext cx="720080" cy="648072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pec</a:t>
            </a:r>
            <a:endParaRPr lang="sk-SK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Obdĺžnik 21"/>
          <p:cNvSpPr/>
          <p:nvPr/>
        </p:nvSpPr>
        <p:spPr>
          <a:xfrm>
            <a:off x="7812360" y="2060848"/>
            <a:ext cx="864096" cy="648072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4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chla</a:t>
            </a:r>
            <a:endParaRPr lang="sk-SK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Obdĺžnik 22"/>
          <p:cNvSpPr/>
          <p:nvPr/>
        </p:nvSpPr>
        <p:spPr>
          <a:xfrm>
            <a:off x="7092280" y="2708920"/>
            <a:ext cx="864096" cy="648072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4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chla</a:t>
            </a:r>
            <a:endParaRPr lang="sk-SK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Obdĺžnik 24"/>
          <p:cNvSpPr/>
          <p:nvPr/>
        </p:nvSpPr>
        <p:spPr>
          <a:xfrm>
            <a:off x="7956376" y="2708920"/>
            <a:ext cx="720080" cy="648072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pec</a:t>
            </a:r>
            <a:endParaRPr lang="sk-SK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Obdĺžnik 25"/>
          <p:cNvSpPr/>
          <p:nvPr/>
        </p:nvSpPr>
        <p:spPr>
          <a:xfrm>
            <a:off x="2627784" y="3717032"/>
            <a:ext cx="720080" cy="648072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ník</a:t>
            </a:r>
            <a:endParaRPr lang="sk-SK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Obdĺžnik 26"/>
          <p:cNvSpPr/>
          <p:nvPr/>
        </p:nvSpPr>
        <p:spPr>
          <a:xfrm>
            <a:off x="3347864" y="3717032"/>
            <a:ext cx="936104" cy="648072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chod</a:t>
            </a:r>
            <a:endParaRPr lang="sk-SK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Obdĺžnik 27"/>
          <p:cNvSpPr/>
          <p:nvPr/>
        </p:nvSpPr>
        <p:spPr>
          <a:xfrm>
            <a:off x="2627784" y="4365104"/>
            <a:ext cx="936104" cy="648072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chod</a:t>
            </a:r>
            <a:endParaRPr lang="sk-SK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Obdĺžnik 28"/>
          <p:cNvSpPr/>
          <p:nvPr/>
        </p:nvSpPr>
        <p:spPr>
          <a:xfrm>
            <a:off x="3563888" y="4365104"/>
            <a:ext cx="720080" cy="648072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ník</a:t>
            </a:r>
            <a:endParaRPr lang="sk-SK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Obdĺžnik 29"/>
          <p:cNvSpPr/>
          <p:nvPr/>
        </p:nvSpPr>
        <p:spPr>
          <a:xfrm>
            <a:off x="5364088" y="3789040"/>
            <a:ext cx="936104" cy="648072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chod</a:t>
            </a:r>
            <a:endParaRPr lang="sk-SK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Obdĺžnik 30"/>
          <p:cNvSpPr/>
          <p:nvPr/>
        </p:nvSpPr>
        <p:spPr>
          <a:xfrm>
            <a:off x="6300192" y="3789040"/>
            <a:ext cx="720080" cy="648072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</a:t>
            </a:r>
            <a:endParaRPr lang="sk-SK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Obdĺžnik 31"/>
          <p:cNvSpPr/>
          <p:nvPr/>
        </p:nvSpPr>
        <p:spPr>
          <a:xfrm>
            <a:off x="5364088" y="4437112"/>
            <a:ext cx="720080" cy="648072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</a:t>
            </a:r>
            <a:endParaRPr lang="sk-SK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Obdĺžnik 32"/>
          <p:cNvSpPr/>
          <p:nvPr/>
        </p:nvSpPr>
        <p:spPr>
          <a:xfrm>
            <a:off x="6084168" y="4437112"/>
            <a:ext cx="936104" cy="648072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chod</a:t>
            </a:r>
            <a:endParaRPr lang="sk-SK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Obdĺžnik 33"/>
          <p:cNvSpPr/>
          <p:nvPr/>
        </p:nvSpPr>
        <p:spPr>
          <a:xfrm>
            <a:off x="2843808" y="5301208"/>
            <a:ext cx="936104" cy="648072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k-SK" sz="24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poch</a:t>
            </a:r>
            <a:endParaRPr lang="sk-SK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Obdĺžnik 34"/>
          <p:cNvSpPr/>
          <p:nvPr/>
        </p:nvSpPr>
        <p:spPr>
          <a:xfrm>
            <a:off x="3779912" y="5301208"/>
            <a:ext cx="576064" cy="648072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</a:t>
            </a:r>
            <a:endParaRPr lang="sk-SK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Obdĺžnik 35"/>
          <p:cNvSpPr/>
          <p:nvPr/>
        </p:nvSpPr>
        <p:spPr>
          <a:xfrm>
            <a:off x="4355976" y="5301208"/>
            <a:ext cx="576064" cy="648072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4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va</a:t>
            </a:r>
            <a:endParaRPr lang="sk-SK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Obdĺžnik 36"/>
          <p:cNvSpPr/>
          <p:nvPr/>
        </p:nvSpPr>
        <p:spPr>
          <a:xfrm>
            <a:off x="2843808" y="5949280"/>
            <a:ext cx="936104" cy="648072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k-SK" sz="24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poch</a:t>
            </a:r>
            <a:endParaRPr lang="sk-SK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Obdĺžnik 37"/>
          <p:cNvSpPr/>
          <p:nvPr/>
        </p:nvSpPr>
        <p:spPr>
          <a:xfrm>
            <a:off x="3779912" y="5949280"/>
            <a:ext cx="576064" cy="648072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4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va</a:t>
            </a:r>
            <a:endParaRPr lang="sk-SK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Obdĺžnik 38"/>
          <p:cNvSpPr/>
          <p:nvPr/>
        </p:nvSpPr>
        <p:spPr>
          <a:xfrm>
            <a:off x="4355976" y="5949280"/>
            <a:ext cx="576064" cy="648072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</a:t>
            </a:r>
            <a:endParaRPr lang="sk-SK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Obdĺžnik 39"/>
          <p:cNvSpPr/>
          <p:nvPr/>
        </p:nvSpPr>
        <p:spPr>
          <a:xfrm>
            <a:off x="6228184" y="5373216"/>
            <a:ext cx="576064" cy="648072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k-SK" sz="24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</a:t>
            </a:r>
            <a:endParaRPr lang="sk-SK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Obdĺžnik 40"/>
          <p:cNvSpPr/>
          <p:nvPr/>
        </p:nvSpPr>
        <p:spPr>
          <a:xfrm>
            <a:off x="6804248" y="5373216"/>
            <a:ext cx="720080" cy="648072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k-SK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cha</a:t>
            </a:r>
            <a:endParaRPr lang="sk-SK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Obdĺžnik 41"/>
          <p:cNvSpPr/>
          <p:nvPr/>
        </p:nvSpPr>
        <p:spPr>
          <a:xfrm>
            <a:off x="7524328" y="5373216"/>
            <a:ext cx="576064" cy="648072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k-SK" sz="24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va</a:t>
            </a:r>
            <a:endParaRPr lang="sk-SK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Obdĺžnik 42"/>
          <p:cNvSpPr/>
          <p:nvPr/>
        </p:nvSpPr>
        <p:spPr>
          <a:xfrm>
            <a:off x="6228184" y="6021288"/>
            <a:ext cx="576064" cy="648072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k-SK" sz="24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va</a:t>
            </a:r>
            <a:endParaRPr lang="sk-SK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Obdĺžnik 43"/>
          <p:cNvSpPr/>
          <p:nvPr/>
        </p:nvSpPr>
        <p:spPr>
          <a:xfrm>
            <a:off x="6804248" y="6021288"/>
            <a:ext cx="576064" cy="648072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k-SK" sz="24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</a:t>
            </a:r>
            <a:endParaRPr lang="sk-SK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Obdĺžnik 44"/>
          <p:cNvSpPr/>
          <p:nvPr/>
        </p:nvSpPr>
        <p:spPr>
          <a:xfrm>
            <a:off x="7308304" y="6021288"/>
            <a:ext cx="720080" cy="648072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k-SK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cha</a:t>
            </a:r>
            <a:endParaRPr lang="sk-SK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000"/>
                            </p:stCondLst>
                            <p:childTnLst>
                              <p:par>
                                <p:cTn id="1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500"/>
                            </p:stCondLst>
                            <p:childTnLst>
                              <p:par>
                                <p:cTn id="14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500"/>
                            </p:stCondLst>
                            <p:childTnLst>
                              <p:par>
                                <p:cTn id="14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00"/>
                            </p:stCondLst>
                            <p:childTnLst>
                              <p:par>
                                <p:cTn id="17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500"/>
                            </p:stCondLst>
                            <p:childTnLst>
                              <p:par>
                                <p:cTn id="17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500"/>
                            </p:stCondLst>
                            <p:childTnLst>
                              <p:par>
                                <p:cTn id="18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2" descr="C:\Documents and Settings\Evka\My Documents\My Documents\Moje\Šablóny\Letné\morské potvorky z papie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4" descr="Kreslený Roztomilý modrá chobotnice s oranžovej a zelenej Pod strany vektorový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013176"/>
            <a:ext cx="2771500" cy="1844824"/>
          </a:xfrm>
          <a:prstGeom prst="rect">
            <a:avLst/>
          </a:prstGeom>
          <a:noFill/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79512" y="1124744"/>
            <a:ext cx="8964488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Prečítajte </a:t>
            </a:r>
            <a:r>
              <a:rPr lang="sk-SK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Chichotajke</a:t>
            </a:r>
            <a:r>
              <a:rPr lang="sk-SK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vety</a:t>
            </a:r>
            <a:r>
              <a:rPr kumimoji="0" lang="sk-SK" sz="40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.</a:t>
            </a:r>
            <a:endParaRPr kumimoji="0" lang="sk-SK" sz="4000" b="1" i="0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Zaoblený obdĺžnik 6"/>
          <p:cNvSpPr/>
          <p:nvPr/>
        </p:nvSpPr>
        <p:spPr>
          <a:xfrm>
            <a:off x="251520" y="1916832"/>
            <a:ext cx="8892480" cy="1008112"/>
          </a:xfrm>
          <a:prstGeom prst="roundRect">
            <a:avLst/>
          </a:prstGeom>
          <a:solidFill>
            <a:srgbClr val="FFF39D"/>
          </a:solidFill>
          <a:ln w="38100" cap="flat" cmpd="sng" algn="ctr">
            <a:solidFill>
              <a:srgbClr val="002060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Zaoblený obdĺžnik 7"/>
          <p:cNvSpPr/>
          <p:nvPr/>
        </p:nvSpPr>
        <p:spPr>
          <a:xfrm>
            <a:off x="323528" y="2924944"/>
            <a:ext cx="8820472" cy="1080120"/>
          </a:xfrm>
          <a:prstGeom prst="roundRect">
            <a:avLst/>
          </a:prstGeom>
          <a:solidFill>
            <a:srgbClr val="FFF39D"/>
          </a:solidFill>
          <a:ln w="38100" cap="flat" cmpd="sng" algn="ctr">
            <a:solidFill>
              <a:srgbClr val="002060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" name="Zaoblený obdĺžnik 8"/>
          <p:cNvSpPr/>
          <p:nvPr/>
        </p:nvSpPr>
        <p:spPr>
          <a:xfrm>
            <a:off x="2195736" y="4005064"/>
            <a:ext cx="6948264" cy="1656184"/>
          </a:xfrm>
          <a:prstGeom prst="roundRect">
            <a:avLst/>
          </a:prstGeom>
          <a:solidFill>
            <a:srgbClr val="FFF39D"/>
          </a:solidFill>
          <a:ln w="38100" cap="flat" cmpd="sng" algn="ctr">
            <a:solidFill>
              <a:srgbClr val="002060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395536" y="2060848"/>
            <a:ext cx="842493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4800" b="1" dirty="0" smtClean="0">
                <a:ln w="1143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Hups rád číta o duchoch.</a:t>
            </a:r>
            <a:endParaRPr lang="sk-SK" sz="4800" b="1" cap="none" spc="0" dirty="0">
              <a:ln w="11430"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467544" y="3068960"/>
            <a:ext cx="867645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4800" b="1" dirty="0" err="1" smtClean="0">
                <a:ln w="1143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Hupsovi</a:t>
            </a:r>
            <a:r>
              <a:rPr lang="sk-SK" sz="4800" b="1" dirty="0" smtClean="0">
                <a:ln w="1143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vletel do vlasov chrúst.</a:t>
            </a:r>
            <a:endParaRPr lang="sk-SK" sz="4800" b="1" cap="none" spc="0" dirty="0">
              <a:ln w="11430"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2339752" y="4077072"/>
            <a:ext cx="680424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4800" b="1" dirty="0" smtClean="0">
                <a:ln w="1143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Hups má rád lekvárové buchty.</a:t>
            </a:r>
            <a:endParaRPr lang="sk-SK" sz="4800" b="1" cap="none" spc="0" dirty="0">
              <a:ln w="11430"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Zaoblený obdĺžnik 12"/>
          <p:cNvSpPr/>
          <p:nvPr/>
        </p:nvSpPr>
        <p:spPr>
          <a:xfrm>
            <a:off x="2411760" y="5661248"/>
            <a:ext cx="6732240" cy="1196752"/>
          </a:xfrm>
          <a:prstGeom prst="roundRect">
            <a:avLst/>
          </a:prstGeom>
          <a:solidFill>
            <a:srgbClr val="FFF39D"/>
          </a:solidFill>
          <a:ln w="38100" cap="flat" cmpd="sng" algn="ctr">
            <a:solidFill>
              <a:srgbClr val="002060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2483768" y="5733256"/>
            <a:ext cx="68042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4800" b="1" dirty="0" smtClean="0">
                <a:ln w="1143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Buchty sú chutné.</a:t>
            </a:r>
            <a:endParaRPr lang="sk-SK" sz="4800" b="1" cap="none" spc="0" dirty="0">
              <a:ln w="11430"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 animBg="1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2" descr="C:\Documents and Settings\Evka\My Documents\My Documents\Moje\Šablóny\Letné\morské potvorky z papie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4" descr="Kreslený Roztomilý modrá chobotnice s oranžovej a zelenej Pod strany vektorový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013176"/>
            <a:ext cx="2771500" cy="1844824"/>
          </a:xfrm>
          <a:prstGeom prst="rect">
            <a:avLst/>
          </a:prstGeom>
          <a:noFill/>
        </p:spPr>
      </p:pic>
      <p:sp>
        <p:nvSpPr>
          <p:cNvPr id="6" name="Zaoblený obdĺžnik 5"/>
          <p:cNvSpPr/>
          <p:nvPr/>
        </p:nvSpPr>
        <p:spPr>
          <a:xfrm>
            <a:off x="251520" y="1196752"/>
            <a:ext cx="8892480" cy="1584176"/>
          </a:xfrm>
          <a:prstGeom prst="roundRect">
            <a:avLst/>
          </a:prstGeom>
          <a:solidFill>
            <a:srgbClr val="FFF39D"/>
          </a:solidFill>
          <a:ln w="38100" cap="flat" cmpd="sng" algn="ctr">
            <a:solidFill>
              <a:srgbClr val="002060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323528" y="1268760"/>
            <a:ext cx="84249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4800" b="1" dirty="0" smtClean="0">
                <a:ln w="1143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Hups pocestuje na chatu pod Chopok.</a:t>
            </a:r>
            <a:endParaRPr lang="sk-SK" sz="4800" b="1" cap="none" spc="0" dirty="0">
              <a:ln w="11430"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Zaoblený obdĺžnik 7"/>
          <p:cNvSpPr/>
          <p:nvPr/>
        </p:nvSpPr>
        <p:spPr>
          <a:xfrm>
            <a:off x="251520" y="2780928"/>
            <a:ext cx="8892480" cy="1008112"/>
          </a:xfrm>
          <a:prstGeom prst="roundRect">
            <a:avLst/>
          </a:prstGeom>
          <a:solidFill>
            <a:srgbClr val="FFF39D"/>
          </a:solidFill>
          <a:ln w="38100" cap="flat" cmpd="sng" algn="ctr">
            <a:solidFill>
              <a:srgbClr val="002060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323528" y="2780928"/>
            <a:ext cx="882047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4800" b="1" dirty="0" smtClean="0">
                <a:ln w="1143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 lesa chodí úzkym chodníkom.</a:t>
            </a:r>
            <a:endParaRPr lang="sk-SK" sz="4800" b="1" cap="none" spc="0" dirty="0">
              <a:ln w="11430"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aoblený obdĺžnik 9"/>
          <p:cNvSpPr/>
          <p:nvPr/>
        </p:nvSpPr>
        <p:spPr>
          <a:xfrm>
            <a:off x="1979712" y="3789040"/>
            <a:ext cx="7164288" cy="1656184"/>
          </a:xfrm>
          <a:prstGeom prst="roundRect">
            <a:avLst/>
          </a:prstGeom>
          <a:solidFill>
            <a:srgbClr val="FFF39D"/>
          </a:solidFill>
          <a:ln w="38100" cap="flat" cmpd="sng" algn="ctr">
            <a:solidFill>
              <a:srgbClr val="002060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2123728" y="3789040"/>
            <a:ext cx="716428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4800" b="1" dirty="0" smtClean="0">
                <a:ln w="1143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 lese je najlepší nádych a výdych.</a:t>
            </a:r>
            <a:endParaRPr lang="sk-SK" sz="4800" b="1" cap="none" spc="0" dirty="0">
              <a:ln w="11430"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Zaoblený obdĺžnik 11"/>
          <p:cNvSpPr/>
          <p:nvPr/>
        </p:nvSpPr>
        <p:spPr>
          <a:xfrm>
            <a:off x="2771800" y="5445224"/>
            <a:ext cx="6372200" cy="1152128"/>
          </a:xfrm>
          <a:prstGeom prst="roundRect">
            <a:avLst/>
          </a:prstGeom>
          <a:solidFill>
            <a:srgbClr val="FFF39D"/>
          </a:solidFill>
          <a:ln w="38100" cap="flat" cmpd="sng" algn="ctr">
            <a:solidFill>
              <a:srgbClr val="002060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2843808" y="5589240"/>
            <a:ext cx="68042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4800" b="1" dirty="0" smtClean="0">
                <a:ln w="1143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Viete, deti, prečo?</a:t>
            </a:r>
            <a:endParaRPr lang="sk-SK" sz="4800" b="1" cap="none" spc="0" dirty="0">
              <a:ln w="11430"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5" name="Picture 2" descr="C:\Documents and Settings\Evka\My Documents\My Documents\Moje\Šablóny\Letné\morské potvorky z papie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Picture 4" descr="Kreslený Roztomilý modrá chobotnice s oranžovej a zelenej Pod strany vektorový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013176"/>
            <a:ext cx="2771500" cy="1844824"/>
          </a:xfrm>
          <a:prstGeom prst="rect">
            <a:avLst/>
          </a:prstGeom>
          <a:noFill/>
        </p:spPr>
      </p:pic>
      <p:sp>
        <p:nvSpPr>
          <p:cNvPr id="7" name="Obláčik 6"/>
          <p:cNvSpPr/>
          <p:nvPr/>
        </p:nvSpPr>
        <p:spPr>
          <a:xfrm>
            <a:off x="2195736" y="1268760"/>
            <a:ext cx="6624736" cy="3960440"/>
          </a:xfrm>
          <a:prstGeom prst="cloudCallout">
            <a:avLst>
              <a:gd name="adj1" fmla="val -51559"/>
              <a:gd name="adj2" fmla="val 53269"/>
            </a:avLst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2399974" y="1916832"/>
            <a:ext cx="6229334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44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sme, deti, na konci.</a:t>
            </a:r>
          </a:p>
          <a:p>
            <a:pPr algn="ctr"/>
            <a:r>
              <a:rPr lang="sk-SK" sz="4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Dúfam, že si písmenko </a:t>
            </a:r>
            <a:r>
              <a:rPr lang="sk-SK" sz="4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</a:t>
            </a:r>
          </a:p>
          <a:p>
            <a:pPr algn="ctr"/>
            <a:r>
              <a:rPr lang="sk-SK" sz="44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zapamätáte.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2" descr="C:\Documents and Settings\Evka\My Documents\My Documents\Moje\Šablóny\Letné\morské potvorky z papie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Obdĺžnik 4"/>
          <p:cNvSpPr/>
          <p:nvPr/>
        </p:nvSpPr>
        <p:spPr>
          <a:xfrm>
            <a:off x="5580112" y="3068960"/>
            <a:ext cx="3168352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200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</a:t>
            </a:r>
            <a:endParaRPr lang="sk-SK" sz="200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1619672" y="1124744"/>
            <a:ext cx="3888432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200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</a:t>
            </a:r>
            <a:endParaRPr lang="sk-SK" sz="200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Kreslený Roztomilý modrá chobotnice s oranžovej a zelenej Pod strany vektorový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013176"/>
            <a:ext cx="2771500" cy="1844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2" descr="C:\Documents and Settings\Evka\My Documents\My Documents\Moje\Šablóny\Letné\morské potvorky z papie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4" descr="Kreslený Roztomilý modrá chobotnice s oranžovej a zelenej Pod strany vektorový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013176"/>
            <a:ext cx="2771500" cy="1844824"/>
          </a:xfrm>
          <a:prstGeom prst="rect">
            <a:avLst/>
          </a:prstGeom>
          <a:noFill/>
        </p:spPr>
      </p:pic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95536" y="1196752"/>
            <a:ext cx="8748464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Times New Roman" pitchFamily="18" charset="0"/>
              </a:rPr>
              <a:t>Tá 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</a:rPr>
              <a:t>ch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Times New Roman" pitchFamily="18" charset="0"/>
              </a:rPr>
              <a:t>lpatá mu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</a:rPr>
              <a:t>ch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Times New Roman" pitchFamily="18" charset="0"/>
              </a:rPr>
              <a:t>a,</a:t>
            </a:r>
            <a:r>
              <a:rPr lang="sk-SK" sz="3200" b="1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Times New Roman" pitchFamily="18" charset="0"/>
              </a:rPr>
              <a:t>vletela do u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</a:rPr>
              <a:t>ch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Times New Roman" pitchFamily="18" charset="0"/>
              </a:rPr>
              <a:t>a.</a:t>
            </a:r>
            <a:endParaRPr kumimoji="0" lang="sk-SK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Times New Roman" pitchFamily="18" charset="0"/>
              </a:rPr>
              <a:t>V u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</a:rPr>
              <a:t>ch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Times New Roman" pitchFamily="18" charset="0"/>
              </a:rPr>
              <a:t>u mu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</a:rPr>
              <a:t>ch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Times New Roman" pitchFamily="18" charset="0"/>
              </a:rPr>
              <a:t>a bú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</a:rPr>
              <a:t>ch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Times New Roman" pitchFamily="18" charset="0"/>
              </a:rPr>
              <a:t>a</a:t>
            </a:r>
            <a:r>
              <a:rPr lang="sk-SK" sz="3200" b="1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Times New Roman" pitchFamily="18" charset="0"/>
              </a:rPr>
              <a:t>až som úplne hlu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</a:rPr>
              <a:t>ch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Times New Roman" pitchFamily="18" charset="0"/>
              </a:rPr>
              <a:t>á.</a:t>
            </a:r>
            <a:endParaRPr kumimoji="0" lang="sk-SK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</a:rPr>
              <a:t>Ch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Times New Roman" pitchFamily="18" charset="0"/>
              </a:rPr>
              <a:t>ytro vyleť mu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</a:rPr>
              <a:t>ch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Times New Roman" pitchFamily="18" charset="0"/>
              </a:rPr>
              <a:t>a</a:t>
            </a:r>
            <a:r>
              <a:rPr lang="sk-SK" sz="3200" b="1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Times New Roman" pitchFamily="18" charset="0"/>
              </a:rPr>
              <a:t>z toho môjho u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</a:rPr>
              <a:t>ch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Times New Roman" pitchFamily="18" charset="0"/>
              </a:rPr>
              <a:t>a!</a:t>
            </a:r>
            <a:endParaRPr kumimoji="0" lang="sk-SK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1265" name="Picture 1" descr="Scan001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2852935"/>
            <a:ext cx="5544616" cy="380166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11269" name="Picture 5" descr="http://www.dddactiv.sk/data/files/14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2780928"/>
            <a:ext cx="1944216" cy="19771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7" dur="20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2" descr="C:\Documents and Settings\Evka\My Documents\My Documents\Moje\Šablóny\Letné\morské potvorky z papie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4" descr="Kreslený Roztomilý modrá chobotnice s oranžovej a zelenej Pod strany vektorový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013176"/>
            <a:ext cx="2771500" cy="1844824"/>
          </a:xfrm>
          <a:prstGeom prst="rect">
            <a:avLst/>
          </a:prstGeom>
          <a:noFill/>
        </p:spPr>
      </p:pic>
      <p:sp>
        <p:nvSpPr>
          <p:cNvPr id="6" name="Obdĺžnik 5"/>
          <p:cNvSpPr/>
          <p:nvPr/>
        </p:nvSpPr>
        <p:spPr>
          <a:xfrm>
            <a:off x="827584" y="1556792"/>
            <a:ext cx="8064896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96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</a:t>
            </a:r>
            <a:r>
              <a:rPr lang="sk-SK" sz="9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+ </a:t>
            </a:r>
            <a:r>
              <a:rPr lang="sk-SK" sz="96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</a:t>
            </a:r>
            <a:r>
              <a:rPr lang="sk-SK" sz="9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</a:p>
          <a:p>
            <a:pPr algn="ctr"/>
            <a:r>
              <a:rPr lang="sk-SK" sz="9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ch</a:t>
            </a:r>
            <a:endParaRPr lang="sk-SK" sz="9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2" descr="C:\Documents and Settings\Evka\My Documents\My Documents\Moje\Šablóny\Letné\morské potvorky z papie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4" descr="Kreslený Roztomilý modrá chobotnice s oranžovej a zelenej Pod strany vektorový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013176"/>
            <a:ext cx="2771500" cy="1844824"/>
          </a:xfrm>
          <a:prstGeom prst="rect">
            <a:avLst/>
          </a:prstGeom>
          <a:noFill/>
        </p:spPr>
      </p:pic>
      <p:sp>
        <p:nvSpPr>
          <p:cNvPr id="6" name="Obdĺžnik 5"/>
          <p:cNvSpPr/>
          <p:nvPr/>
        </p:nvSpPr>
        <p:spPr>
          <a:xfrm>
            <a:off x="827584" y="1556792"/>
            <a:ext cx="8064896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96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</a:t>
            </a:r>
            <a:r>
              <a:rPr lang="sk-SK" sz="9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+ </a:t>
            </a:r>
            <a:r>
              <a:rPr lang="sk-SK" sz="96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</a:t>
            </a:r>
            <a:r>
              <a:rPr lang="sk-SK" sz="9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</a:p>
          <a:p>
            <a:pPr algn="ctr"/>
            <a:r>
              <a:rPr lang="sk-SK" sz="96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</a:t>
            </a:r>
            <a:r>
              <a:rPr lang="sk-SK" sz="9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</a:t>
            </a:r>
            <a:endParaRPr lang="sk-SK" sz="9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2" descr="C:\Documents and Settings\Evka\My Documents\My Documents\Moje\Šablóny\Letné\morské potvorky z papie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4" descr="Kreslený Roztomilý modrá chobotnice s oranžovej a zelenej Pod strany vektorový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013176"/>
            <a:ext cx="2771500" cy="1844824"/>
          </a:xfrm>
          <a:prstGeom prst="rect">
            <a:avLst/>
          </a:prstGeom>
          <a:noFill/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3131840" y="1196752"/>
            <a:ext cx="3168352" cy="940966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k-SK" sz="4000" b="1" cap="small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Uhádnete ?</a:t>
            </a:r>
            <a:endParaRPr lang="sk-SK" sz="4000" b="1" cap="small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251520" y="1916832"/>
            <a:ext cx="59046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600" b="1" dirty="0" smtClean="0">
                <a:solidFill>
                  <a:srgbClr val="0070C0"/>
                </a:solidFill>
                <a:latin typeface="Comic Sans MS"/>
                <a:ea typeface="Times New Roman"/>
                <a:cs typeface="Times New Roman"/>
              </a:rPr>
              <a:t>Po hlave ma bijú, </a:t>
            </a:r>
          </a:p>
          <a:p>
            <a:r>
              <a:rPr lang="sk-SK" sz="3600" b="1" dirty="0" smtClean="0">
                <a:solidFill>
                  <a:srgbClr val="0070C0"/>
                </a:solidFill>
                <a:latin typeface="Comic Sans MS"/>
                <a:ea typeface="Times New Roman"/>
                <a:cs typeface="Times New Roman"/>
              </a:rPr>
              <a:t>medzi valce dajú, </a:t>
            </a:r>
          </a:p>
          <a:p>
            <a:r>
              <a:rPr lang="sk-SK" sz="3600" b="1" dirty="0" smtClean="0">
                <a:solidFill>
                  <a:srgbClr val="0070C0"/>
                </a:solidFill>
                <a:latin typeface="Comic Sans MS"/>
                <a:ea typeface="Times New Roman"/>
                <a:cs typeface="Times New Roman"/>
              </a:rPr>
              <a:t>ohňom prejdem, </a:t>
            </a:r>
          </a:p>
          <a:p>
            <a:r>
              <a:rPr lang="sk-SK" sz="3600" b="1" dirty="0" smtClean="0">
                <a:solidFill>
                  <a:srgbClr val="0070C0"/>
                </a:solidFill>
                <a:latin typeface="Comic Sans MS"/>
                <a:ea typeface="Times New Roman"/>
                <a:cs typeface="Times New Roman"/>
              </a:rPr>
              <a:t>nožom ma režú, </a:t>
            </a:r>
          </a:p>
          <a:p>
            <a:r>
              <a:rPr lang="sk-SK" sz="3600" b="1" dirty="0" smtClean="0">
                <a:solidFill>
                  <a:srgbClr val="0070C0"/>
                </a:solidFill>
                <a:latin typeface="Comic Sans MS"/>
                <a:ea typeface="Times New Roman"/>
                <a:cs typeface="Times New Roman"/>
              </a:rPr>
              <a:t>a predsa celý svet živím. </a:t>
            </a:r>
            <a:endParaRPr lang="sk-SK" sz="3600" b="1" dirty="0">
              <a:solidFill>
                <a:srgbClr val="0070C0"/>
              </a:solidFill>
            </a:endParaRPr>
          </a:p>
        </p:txBody>
      </p:sp>
      <p:pic>
        <p:nvPicPr>
          <p:cNvPr id="8" name="Obrázok 7" descr="imageschlieb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92080" y="2060848"/>
            <a:ext cx="3264363" cy="2448272"/>
          </a:xfrm>
          <a:prstGeom prst="rect">
            <a:avLst/>
          </a:prstGeom>
        </p:spPr>
      </p:pic>
      <p:sp>
        <p:nvSpPr>
          <p:cNvPr id="9" name="Zaoblený obdĺžnik 8"/>
          <p:cNvSpPr/>
          <p:nvPr/>
        </p:nvSpPr>
        <p:spPr>
          <a:xfrm>
            <a:off x="4644008" y="5301208"/>
            <a:ext cx="2592288" cy="648072"/>
          </a:xfrm>
          <a:prstGeom prst="roundRect">
            <a:avLst/>
          </a:prstGeom>
          <a:solidFill>
            <a:srgbClr val="FFFFCC"/>
          </a:solidFill>
          <a:ln w="38100" cap="flat" cmpd="sng" algn="ctr">
            <a:solidFill>
              <a:srgbClr val="C00000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000" b="1" kern="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ch</a:t>
            </a:r>
            <a:r>
              <a:rPr lang="sk-SK" sz="4000" b="1" kern="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lieb</a:t>
            </a:r>
            <a:endParaRPr kumimoji="0" lang="sk-SK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2" descr="C:\Documents and Settings\Evka\My Documents\My Documents\Moje\Šablóny\Letné\morské potvorky z papie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4" descr="Kreslený Roztomilý modrá chobotnice s oranžovej a zelenej Pod strany vektorový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013176"/>
            <a:ext cx="2771500" cy="1844824"/>
          </a:xfrm>
          <a:prstGeom prst="rect">
            <a:avLst/>
          </a:prstGeom>
          <a:noFill/>
        </p:spPr>
      </p:pic>
      <p:sp>
        <p:nvSpPr>
          <p:cNvPr id="6" name="Obdĺžnik 5"/>
          <p:cNvSpPr/>
          <p:nvPr/>
        </p:nvSpPr>
        <p:spPr>
          <a:xfrm>
            <a:off x="251520" y="1268760"/>
            <a:ext cx="8640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600" b="1" dirty="0" smtClean="0">
                <a:solidFill>
                  <a:schemeClr val="accent6">
                    <a:lumMod val="75000"/>
                  </a:schemeClr>
                </a:solidFill>
                <a:latin typeface="Comic Sans MS"/>
                <a:ea typeface="Times New Roman"/>
                <a:cs typeface="Times New Roman"/>
              </a:rPr>
              <a:t>Tamto letí hnedý chrobák.</a:t>
            </a:r>
          </a:p>
          <a:p>
            <a:r>
              <a:rPr lang="sk-SK" sz="3600" b="1" dirty="0" smtClean="0">
                <a:solidFill>
                  <a:schemeClr val="accent6">
                    <a:lumMod val="75000"/>
                  </a:schemeClr>
                </a:solidFill>
                <a:latin typeface="Comic Sans MS"/>
                <a:ea typeface="Times New Roman"/>
                <a:cs typeface="Times New Roman"/>
              </a:rPr>
              <a:t>„Chyť ho, sliepka, otvor zobák!“ </a:t>
            </a:r>
          </a:p>
          <a:p>
            <a:r>
              <a:rPr lang="sk-SK" sz="3600" b="1" dirty="0" smtClean="0">
                <a:solidFill>
                  <a:schemeClr val="accent6">
                    <a:lumMod val="75000"/>
                  </a:schemeClr>
                </a:solidFill>
                <a:latin typeface="Comic Sans MS"/>
                <a:ea typeface="Times New Roman"/>
                <a:cs typeface="Times New Roman"/>
              </a:rPr>
              <a:t>Aj mne mama často vraví, </a:t>
            </a:r>
          </a:p>
          <a:p>
            <a:r>
              <a:rPr lang="sk-SK" sz="3600" b="1" dirty="0" smtClean="0">
                <a:solidFill>
                  <a:schemeClr val="accent6">
                    <a:lumMod val="75000"/>
                  </a:schemeClr>
                </a:solidFill>
                <a:latin typeface="Comic Sans MS"/>
                <a:ea typeface="Times New Roman"/>
                <a:cs typeface="Times New Roman"/>
              </a:rPr>
              <a:t>keď ma čímsi sladkým baví: </a:t>
            </a:r>
          </a:p>
          <a:p>
            <a:r>
              <a:rPr lang="sk-SK" sz="3600" b="1" dirty="0" smtClean="0">
                <a:solidFill>
                  <a:schemeClr val="accent6">
                    <a:lumMod val="75000"/>
                  </a:schemeClr>
                </a:solidFill>
                <a:latin typeface="Comic Sans MS"/>
                <a:ea typeface="Times New Roman"/>
                <a:cs typeface="Times New Roman"/>
              </a:rPr>
              <a:t>„Zavri oči, otvor ústa,  </a:t>
            </a:r>
          </a:p>
          <a:p>
            <a:r>
              <a:rPr lang="sk-SK" sz="3600" b="1" dirty="0" smtClean="0">
                <a:solidFill>
                  <a:schemeClr val="accent6">
                    <a:lumMod val="75000"/>
                  </a:schemeClr>
                </a:solidFill>
                <a:latin typeface="Comic Sans MS"/>
                <a:ea typeface="Times New Roman"/>
                <a:cs typeface="Times New Roman"/>
              </a:rPr>
              <a:t>a dostaneš chutného ...“ </a:t>
            </a:r>
            <a:endParaRPr lang="sk-SK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5362" name="Picture 2" descr="http://www.nahuby.sk/images/fotosutaz/2010/05/15/Melolontha-melolontha/frantisek_sarzik_19977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4509120"/>
            <a:ext cx="2809156" cy="2084213"/>
          </a:xfrm>
          <a:prstGeom prst="rect">
            <a:avLst/>
          </a:prstGeom>
          <a:noFill/>
        </p:spPr>
      </p:pic>
      <p:sp>
        <p:nvSpPr>
          <p:cNvPr id="8" name="Zaoblený obdĺžnik 7"/>
          <p:cNvSpPr/>
          <p:nvPr/>
        </p:nvSpPr>
        <p:spPr>
          <a:xfrm>
            <a:off x="2915816" y="4941168"/>
            <a:ext cx="2592288" cy="648072"/>
          </a:xfrm>
          <a:prstGeom prst="roundRect">
            <a:avLst/>
          </a:prstGeom>
          <a:solidFill>
            <a:srgbClr val="FFFFCC"/>
          </a:solidFill>
          <a:ln w="38100" cap="flat" cmpd="sng" algn="ctr">
            <a:solidFill>
              <a:srgbClr val="C00000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000" b="1" kern="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ch</a:t>
            </a:r>
            <a:r>
              <a:rPr lang="sk-SK" sz="4000" b="1" kern="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rústa</a:t>
            </a:r>
            <a:endParaRPr kumimoji="0" lang="sk-SK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2" descr="C:\Documents and Settings\Evka\My Documents\My Documents\Moje\Šablóny\Letné\morské potvorky z papie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4" descr="Kreslený Roztomilý modrá chobotnice s oranžovej a zelenej Pod strany vektorový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013176"/>
            <a:ext cx="2771500" cy="1844824"/>
          </a:xfrm>
          <a:prstGeom prst="rect">
            <a:avLst/>
          </a:prstGeom>
          <a:noFill/>
        </p:spPr>
      </p:pic>
      <p:sp>
        <p:nvSpPr>
          <p:cNvPr id="6" name="Obdĺžnik 5"/>
          <p:cNvSpPr/>
          <p:nvPr/>
        </p:nvSpPr>
        <p:spPr>
          <a:xfrm>
            <a:off x="323528" y="1484784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600" b="1" dirty="0" smtClean="0">
                <a:solidFill>
                  <a:srgbClr val="C00000"/>
                </a:solidFill>
                <a:latin typeface="Comic Sans MS"/>
                <a:ea typeface="Times New Roman"/>
                <a:cs typeface="Times New Roman"/>
              </a:rPr>
              <a:t>So slzami ho jedávame, </a:t>
            </a:r>
          </a:p>
          <a:p>
            <a:r>
              <a:rPr lang="sk-SK" sz="3600" b="1" dirty="0" smtClean="0">
                <a:solidFill>
                  <a:srgbClr val="C00000"/>
                </a:solidFill>
                <a:latin typeface="Comic Sans MS"/>
                <a:ea typeface="Times New Roman"/>
                <a:cs typeface="Times New Roman"/>
              </a:rPr>
              <a:t>a predsa nám chutí. </a:t>
            </a:r>
            <a:endParaRPr lang="sk-SK" sz="3600" b="1" dirty="0">
              <a:solidFill>
                <a:srgbClr val="C00000"/>
              </a:solidFill>
            </a:endParaRPr>
          </a:p>
        </p:txBody>
      </p:sp>
      <p:pic>
        <p:nvPicPr>
          <p:cNvPr id="16386" name="Picture 2" descr="http://ipravda.sk/res/2012/08/15/thumbs/chren_01-clanok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1916832"/>
            <a:ext cx="4038174" cy="3024336"/>
          </a:xfrm>
          <a:prstGeom prst="rect">
            <a:avLst/>
          </a:prstGeom>
          <a:noFill/>
        </p:spPr>
      </p:pic>
      <p:pic>
        <p:nvPicPr>
          <p:cNvPr id="16388" name="Picture 4" descr="http://www.tesco.sk/Attachments/5cb141c2297fa009b04943bbfdf2bdbc0df346a9.jpg?size=20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3212976"/>
            <a:ext cx="3024334" cy="3024336"/>
          </a:xfrm>
          <a:prstGeom prst="rect">
            <a:avLst/>
          </a:prstGeom>
          <a:noFill/>
        </p:spPr>
      </p:pic>
      <p:sp>
        <p:nvSpPr>
          <p:cNvPr id="9" name="Zaoblený obdĺžnik 8"/>
          <p:cNvSpPr/>
          <p:nvPr/>
        </p:nvSpPr>
        <p:spPr>
          <a:xfrm>
            <a:off x="5364088" y="5301208"/>
            <a:ext cx="2592288" cy="648072"/>
          </a:xfrm>
          <a:prstGeom prst="roundRect">
            <a:avLst/>
          </a:prstGeom>
          <a:solidFill>
            <a:srgbClr val="FFFFCC"/>
          </a:solidFill>
          <a:ln w="38100" cap="flat" cmpd="sng" algn="ctr">
            <a:solidFill>
              <a:srgbClr val="C00000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000" b="1" kern="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ch</a:t>
            </a:r>
            <a:r>
              <a:rPr lang="sk-SK" sz="4000" b="1" kern="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ren</a:t>
            </a:r>
            <a:endParaRPr kumimoji="0" lang="sk-SK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2" descr="C:\Documents and Settings\Evka\My Documents\My Documents\Moje\Šablóny\Letné\morské potvorky z papie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4" descr="Kreslený Roztomilý modrá chobotnice s oranžovej a zelenej Pod strany vektorový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013176"/>
            <a:ext cx="2771500" cy="1844824"/>
          </a:xfrm>
          <a:prstGeom prst="rect">
            <a:avLst/>
          </a:prstGeom>
          <a:noFill/>
        </p:spPr>
      </p:pic>
      <p:sp>
        <p:nvSpPr>
          <p:cNvPr id="6" name="Obdĺžnik 5"/>
          <p:cNvSpPr/>
          <p:nvPr/>
        </p:nvSpPr>
        <p:spPr>
          <a:xfrm>
            <a:off x="251520" y="1268760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600" b="1" dirty="0" smtClean="0">
                <a:solidFill>
                  <a:srgbClr val="002060"/>
                </a:solidFill>
                <a:latin typeface="Comic Sans MS"/>
                <a:ea typeface="Times New Roman"/>
                <a:cs typeface="Times New Roman"/>
              </a:rPr>
              <a:t>Snehuliak má rád tú skrinku, </a:t>
            </a:r>
          </a:p>
          <a:p>
            <a:r>
              <a:rPr lang="sk-SK" sz="3600" b="1" dirty="0" smtClean="0">
                <a:solidFill>
                  <a:srgbClr val="002060"/>
                </a:solidFill>
                <a:latin typeface="Comic Sans MS"/>
                <a:ea typeface="Times New Roman"/>
                <a:cs typeface="Times New Roman"/>
              </a:rPr>
              <a:t>je spravená pre </a:t>
            </a:r>
            <a:r>
              <a:rPr lang="sk-SK" sz="3600" b="1" dirty="0" err="1" smtClean="0">
                <a:solidFill>
                  <a:srgbClr val="002060"/>
                </a:solidFill>
                <a:latin typeface="Comic Sans MS"/>
                <a:ea typeface="Times New Roman"/>
                <a:cs typeface="Times New Roman"/>
              </a:rPr>
              <a:t>zmrzlinku</a:t>
            </a:r>
            <a:r>
              <a:rPr lang="sk-SK" sz="3600" b="1" dirty="0" smtClean="0">
                <a:solidFill>
                  <a:srgbClr val="002060"/>
                </a:solidFill>
                <a:latin typeface="Comic Sans MS"/>
                <a:ea typeface="Times New Roman"/>
                <a:cs typeface="Times New Roman"/>
              </a:rPr>
              <a:t>. Malinovku v lete </a:t>
            </a:r>
          </a:p>
          <a:p>
            <a:r>
              <a:rPr lang="sk-SK" sz="3600" b="1" dirty="0" smtClean="0">
                <a:solidFill>
                  <a:srgbClr val="002060"/>
                </a:solidFill>
                <a:latin typeface="Comic Sans MS"/>
                <a:ea typeface="Times New Roman"/>
                <a:cs typeface="Times New Roman"/>
              </a:rPr>
              <a:t>spraví sviežu Bete. </a:t>
            </a:r>
            <a:endParaRPr lang="sk-SK" sz="3600" b="1" dirty="0">
              <a:solidFill>
                <a:srgbClr val="002060"/>
              </a:solidFill>
            </a:endParaRPr>
          </a:p>
        </p:txBody>
      </p:sp>
      <p:pic>
        <p:nvPicPr>
          <p:cNvPr id="7" name="Obrázok 6" descr="chladnička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2420888"/>
            <a:ext cx="2448272" cy="4314332"/>
          </a:xfrm>
          <a:prstGeom prst="rect">
            <a:avLst/>
          </a:prstGeom>
        </p:spPr>
      </p:pic>
      <p:sp>
        <p:nvSpPr>
          <p:cNvPr id="8" name="Zaoblený obdĺžnik 7"/>
          <p:cNvSpPr/>
          <p:nvPr/>
        </p:nvSpPr>
        <p:spPr>
          <a:xfrm>
            <a:off x="2843808" y="4293096"/>
            <a:ext cx="2952328" cy="648072"/>
          </a:xfrm>
          <a:prstGeom prst="roundRect">
            <a:avLst/>
          </a:prstGeom>
          <a:solidFill>
            <a:srgbClr val="FFFFCC"/>
          </a:solidFill>
          <a:ln w="38100" cap="flat" cmpd="sng" algn="ctr">
            <a:solidFill>
              <a:srgbClr val="C00000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000" b="1" kern="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ch</a:t>
            </a:r>
            <a:r>
              <a:rPr lang="sk-SK" sz="4000" b="1" kern="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ladnička</a:t>
            </a:r>
            <a:endParaRPr kumimoji="0" lang="sk-SK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248</Words>
  <Application>Microsoft Office PowerPoint</Application>
  <PresentationFormat>Prezentácia na obrazovke (4:3)</PresentationFormat>
  <Paragraphs>115</Paragraphs>
  <Slides>18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19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  <vt:lpstr>Snímka 15</vt:lpstr>
      <vt:lpstr>Snímka 16</vt:lpstr>
      <vt:lpstr>Snímka 17</vt:lpstr>
      <vt:lpstr>Snímka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 chobotničkou Chichotajkou sa učíme Ch, ch</dc:title>
  <dc:creator>Eva Siposová</dc:creator>
  <cp:lastModifiedBy>Windows User</cp:lastModifiedBy>
  <cp:revision>25</cp:revision>
  <dcterms:created xsi:type="dcterms:W3CDTF">2014-04-26T10:59:50Z</dcterms:created>
  <dcterms:modified xsi:type="dcterms:W3CDTF">2020-05-10T19:24:57Z</dcterms:modified>
</cp:coreProperties>
</file>