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60" r:id="rId4"/>
    <p:sldId id="257" r:id="rId5"/>
    <p:sldId id="261" r:id="rId6"/>
    <p:sldId id="262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FD0283-A7AC-4CC5-A76F-06A111120A94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B998B6-5444-4689-BB42-45BBCF496EF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0283-A7AC-4CC5-A76F-06A111120A94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98B6-5444-4689-BB42-45BBCF496EF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0283-A7AC-4CC5-A76F-06A111120A94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98B6-5444-4689-BB42-45BBCF496EF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0283-A7AC-4CC5-A76F-06A111120A94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98B6-5444-4689-BB42-45BBCF496EF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0283-A7AC-4CC5-A76F-06A111120A94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98B6-5444-4689-BB42-45BBCF496EF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0283-A7AC-4CC5-A76F-06A111120A94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98B6-5444-4689-BB42-45BBCF496EF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0283-A7AC-4CC5-A76F-06A111120A94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98B6-5444-4689-BB42-45BBCF496EF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0283-A7AC-4CC5-A76F-06A111120A94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98B6-5444-4689-BB42-45BBCF496EF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0283-A7AC-4CC5-A76F-06A111120A94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98B6-5444-4689-BB42-45BBCF496EF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9FD0283-A7AC-4CC5-A76F-06A111120A94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98B6-5444-4689-BB42-45BBCF496EF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FD0283-A7AC-4CC5-A76F-06A111120A94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5B998B6-5444-4689-BB42-45BBCF496EF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9FD0283-A7AC-4CC5-A76F-06A111120A94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5B998B6-5444-4689-BB42-45BBCF496EF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k-SK" b="1" dirty="0" err="1" smtClean="0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sk-SK" b="1" dirty="0" smtClean="0">
                <a:solidFill>
                  <a:schemeClr val="bg1">
                    <a:lumMod val="50000"/>
                  </a:schemeClr>
                </a:solidFill>
              </a:rPr>
              <a:t> are </a:t>
            </a:r>
            <a:r>
              <a:rPr lang="sk-SK" b="1" dirty="0" err="1" smtClean="0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sk-SK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k-SK" b="1" dirty="0" err="1" smtClean="0">
                <a:solidFill>
                  <a:schemeClr val="bg1">
                    <a:lumMod val="50000"/>
                  </a:schemeClr>
                </a:solidFill>
              </a:rPr>
              <a:t>wearing</a:t>
            </a:r>
            <a:r>
              <a:rPr lang="sk-SK" b="1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sk-SK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Silvia </a:t>
            </a:r>
            <a:r>
              <a:rPr lang="sk-SK" dirty="0" err="1" smtClean="0"/>
              <a:t>Feješová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sk-SK" sz="2800" b="1" dirty="0" err="1" smtClean="0">
                <a:solidFill>
                  <a:schemeClr val="accent6">
                    <a:lumMod val="75000"/>
                  </a:schemeClr>
                </a:solidFill>
              </a:rPr>
              <a:t>blue</a:t>
            </a: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k-SK" sz="2800" b="1" dirty="0" err="1" smtClean="0">
                <a:solidFill>
                  <a:schemeClr val="accent6">
                    <a:lumMod val="75000"/>
                  </a:schemeClr>
                </a:solidFill>
              </a:rPr>
              <a:t>jeans</a:t>
            </a: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</a:rPr>
              <a:t> and a </a:t>
            </a:r>
            <a:r>
              <a:rPr lang="sk-SK" sz="2800" b="1" dirty="0" err="1" smtClean="0">
                <a:solidFill>
                  <a:schemeClr val="accent6">
                    <a:lumMod val="75000"/>
                  </a:schemeClr>
                </a:solidFill>
              </a:rPr>
              <a:t>yellow</a:t>
            </a: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</a:rPr>
              <a:t> T- </a:t>
            </a:r>
            <a:r>
              <a:rPr lang="sk-SK" sz="2800" b="1" dirty="0" err="1" smtClean="0">
                <a:solidFill>
                  <a:schemeClr val="accent6">
                    <a:lumMod val="75000"/>
                  </a:schemeClr>
                </a:solidFill>
              </a:rPr>
              <a:t>shirt</a:t>
            </a: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sk-SK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I´m</a:t>
            </a:r>
            <a:r>
              <a:rPr lang="sk-SK" dirty="0" smtClean="0"/>
              <a:t> </a:t>
            </a:r>
            <a:r>
              <a:rPr lang="sk-SK" dirty="0" err="1" smtClean="0"/>
              <a:t>wearing</a:t>
            </a:r>
            <a:endParaRPr lang="sk-SK" dirty="0"/>
          </a:p>
        </p:txBody>
      </p:sp>
      <p:sp>
        <p:nvSpPr>
          <p:cNvPr id="1028" name="AutoShape 4" descr="data:image/jpeg;base64,/9j/4AAQSkZJRgABAQAAAQABAAD/2wCEAAkGBxASEBISEBAQEBAQEg8PDxAPEg8PDxAPFRIWFhUSFRUYHSggGBolGxUVITEhJSkrLi4uFx8zODMsNygtLisBCgoKDg0OGhAQFSsdHx4tKystKysrLS0tLS0tLS0tLS0rLS0tLS0tLS0tLSstKy0rLS0tLS0tKy0tKysrNy03Lf/AABEIAOEA4QMBIgACEQEDEQH/xAAbAAEAAgMBAQAAAAAAAAAAAAAABQYBAwQHAv/EAEEQAAIBAgMEBgYHBwMFAAAAAAABAgMRBAUhEiIxcQZBUWGBkRMjMlKhsRQzQmJywfAHFlOS0eHxFUNEVGOCg6L/xAAaAQEAAwEBAQAAAAAAAAAAAAAAAQIDBAUG/8QAJhEBAQACAQQCAgMAAwAAAAAAAAECEQMEEiExMkETUSJCYRQVUv/aAAwDAQACEQMRAD8A9xAAAAAAAAAAAAAAAAAAAAAAAAAAAAAAAAAAAAAAAAAAAAAAAAAMXAyD52j4liILjKK5tIGm0HLLMKS41IeaPh5tQ/iR+I2t2Zfp2g4P9YofxF5S/ofLzqh778pEbifx5/qpEEY8+w/vv+WRn/XKHvP+WQ3E/iz/APNSQI1Z5h/ftzUv6H0s6w38WP8A9f0J2j8ef6qQBxLNsO/92HmbYY2k+FSD/wDJBHbf06AfKl2GbhVkAAAAAAAAAAAAAAAAAADhzbEOFNtO0nuxfY31nayC6SVfYjzl+RFX45vKRWcQqzcvXzlbVqpr4Kxz+kqLjsvk9TsqS49/E5Jmdj18fE02wxS600bY4infj8Gch82I0tpJfSKfvL4nzOvH3l5kdYw0TpGncqsOLkjFTF0+G0vmRzRrcSNGnbPGQtZSfkzmq4uHf5GicH1GuUBofFXGxWuzJ+SNVLN3e2x5v8j5rwOGpGzuTpXK1bujGYThiIXnL0dSWzKDb2NeDS6uB6QjyLASvFSXtRcXp2J3PWcPU2oRkuEkpeauXxed1E87bDJgyWc4AAAAAAAAAAAAAAGAMVJpJtuyWr5FPzPEOpNy4LhFPqRKZzjNp+ji91e211vsIKrLUra7en49fyrmqRf+DS4PsOuxmdOxR2y6cTi/0jFjbOYCzS+Z86nSkaqjsBpkmfHijdfuGyEuaS7zVNfrU7ZU/wBaHPW0QQ4a0Tjq02du3tcDVWphWvjLazjK11Z6Pl3Hp/RjMIzpqnfegrK/GUepnlCdmT+W4+cVGcHaUPj3FpXNzcfdHqiMnDlGYwr0lOPXpJe7LrR2l3nWa8MgAAAAAAAAAAAAMMi+kGZ+gpae3N7MF39vgSc3ZXeiWr5HnubY54jEN/ZT2Ka7k9WRbp0dPxfky/yJGO7DXja772+s4drW51Y+drLzOOPUUehhPG31t6o2492uclZ8DbmT+RC2vLjjLU3wRw4eV2SMSGlfaI7G1LEgiIzWViVY30JXR1RicOW6xJKCCz5cSPzLSLJRojM3W6FUPg6lpWO7ZuREZWmS2HndgcOJpWfcdOC007ToxlC6NdGF6d1xi7MM8okOiuc/R8S4Sfq6rUZd0up/E9Pizw7HPfuu5np/QjOPT4fZk/WUrRl3rqZfGuLqOP8AtFjMmDJZyAAAAAAAAMC4MSf9QILpdmHo6OxF71XTv2ev8ioZVC9SPP5GzpFjvS1pyvup7EO6K/uZyeOt+xNmVu69nh4vx8X+105hUu/gfEOBqxUtfE2U3oQ0k1jGqrxXNGzNXxNa9uPNGc3ejB9xF4Ke8THUV/CztJE/fdEaWPujqmRGbx18SWwj0fNEbmy1QU15aMqnq0TFMr+DlapYsFNja1j7RHZyt0kFxOPN43gyWaqVHvEhhZ8COrLU6cNO1iIlYIK8TnwlO0qkH9qLceaN+DlofNfdnCfY0nyehKucV+v/AGJHovmrw2JhNv1c2oVOpbL6/A48XC1ScfvS8uKNGzdDelJjMpZXucGnquD18D7Kz0Dzb0+H2JO9Sg9iXfH7MizGseTljcbZQABUAAAAAYZEdJsb6Og0naU9yPcutksyh9Ksdt1ZWe7T3Y8+tkZXUdHTcffyT/FfqyvK3YTeXxtTb7XbwRAUtWWRR2acV3XfNmUezyfUR+IlqbqT0OKvLU6aMtCCzw20FerHma84ejN2DXrF3KXyOfN3oyap/ZCJ2aZOUZ3guRBT4IkcFWvGxVtYlMFwfgcObrhzO7BcGcmbrTxLMv7IappNMn8LO8UQOLXAk8rrXRWL2eEkmaMyW4+RviasdG8HyLsqp9XizMHYzXW8z5ZVNidy6odeMheJFZZMmpK6JhfSBzJb0Ze/Fea0ZyIkMfHc/BNrwkv7EeKzw8VMdE8y+j4qDf1dW1Kfdf2X52PWUeHcV8mesdEc0+kYWEn7cPV1F9+Oly+FcnW8erM4mjJgyXcAAAAMXFwOHOsX6KjOV7StaPNnmmPq/EtfS7GXmqaekFd/iZScZU3jLOvY6Hj7ce6/bdgIXkl2tIsWMl1Lq0+BDZDTvUXcnJ8kSWNloRHRn5y0iMRPeOmhK5HV57x14WVyGliVy9bzfZE5M4e6zty77b7kcGbvRksZ8kPNaIYOtaRmXso4IVbTKt1xwL0NGbLdNuWyvFcj4zRbrLML8kJiuHgfGU13ttXNldaeBGYSdqviVbfS6QYxa3XyZ8UHdG3EeyWY5e1Oxa3maGjqx63vNHNMqn6dWW1NSyU3dFRwc7SLVg5XiWg4sZD6xdsdpc0/8kLcsGKW/Hvey/FWK9UVpNdja+IrOe2YyLT+z7MvR4l0pPdrrdXV6SP9ipXN9KtKEo1I+1TlGceadyMbqp5sO/DT3EycuX4pVaUKkeE4xkvFHUbvDs0AADBqxFVRjKT4RTbNpCdKcTs0dm+tR28Osi+l8Me7KRTcxxLk5TfGTbK/UneRJ5hU0IqnqzCvoeOds0seQR0nLuUfPj8jbjZaGcnjahf3pPyRqx8tGW+mU851X609478FIhsRPf8AElcvZVvVgy/2Jc18ERubvQk8D9VzbIvN3oy1c8+SLn7JCV6lpk1U9krePnaRR0X0v+RzvBcjfmC3WcHRmpen4Ikcd7LLscvkgKq3fMg5ztUXMnans+ZW8dK0vEo1+l8y+d4JnVV4EXkFTapIlanAvGGftVMyW94nDMks0W8+ZFyIq0fEJWkWrLJ3iVCo7MsuS1N1CDszCO7y18tSCzGPrG+qSUl4osleN0yv5nHdg/dcoP5r8yaz+3AzZA+JGabKta9G/Zxj9qjKi3vUpNr8Ei5HkfRPH+hxlOTdoVPVz7N7hfxPWzbG+HjdTh28lZBgFnOFJ6U4nbrtLhBbPjxZccRUUYSk/spvyR5tiqrk3JvWTbfNlMr4dvRYbz7v0icwmc1Ht/wbcZxM0KfxaMnseos2Ejs0aa+7fzdzhx8uJJT0suxRXkiJzJ6MtWPH7VXFvf8AEl8tloQuM9ok8qn+tSkb1b8LpSXN/MiM3ehM0fqo8iEzZl658faNrPc8CrZpLUtGJ9gqeavXxM3RfivHQ6d4eCJvF8GVvoLO6fdEsuL4F56ZZfJX6nsvmysZpxLRVWkuZVs1KVrPS1dEqt6duRYZcCp9CKl4tFtfAvGOftWs2WsuSZEyJvNY6vkyEYqI5axN5HU4IhayJDI56kLLW+BC5hT3ZrstNeGj+ZMw4HDi4b1vfTj5rj5lmeSvyRrizZPTTs08jWkVaxuu7acVquaPYOjmY/SMNTqfacbT7prRnkFIun7N8badWg2rP1kF1t8JF8K4esw3h3fpfQPEGrydVG9IoVZUJKktp/aS9px7Eef1qltJJxa4qS2WvBnqdjjx+VUaytVpxl2PhJcpLUrljt2dP1H4vFjyevFN8VyOjCU96C7ZItOY9AovWhWlT+7UXpI/kyIh0bxeHqxnVUJUYO8pwlwXJ6mfbY9LHquPOe9O6u9WQ+Y8CTnLiyMx3AitONVcYtTuypnHjlq7HRl7t+mU+268R+rh+FfIhM1ZONbsfwx+RBZoXc2KOxS9WirZnTbZa8V7CIDHRM7fLp/qmegL3pL7pbcTwKj0Gfrp/gfzLbiTTH0xz+SCrfaKzmdMs9fjLkyv49cSmTXH06ehErTlEu74FC6KStiEu3QvhbH0y5faEzRakK6LJvNFqRs+smoxR1eFjblLtIxiTGX6SKrLhQ4HNmC0uuqzN2Cd0Yxkd1l4zqu42l6yXY7NcmaJJLidmYOXq1FOUpXglCLlJtdSSJPKeg2LrWlVaw0H7+9Wa/DwXiRq1F5ccMf5XSv/AEhJX+L/ACLL0NybFzxFPEJSo0oaudRNSqxf2Yx7H2luyToXhMO1LZdaov8AcrWlblHgix7Jpjhpwc/VzKduMYuYPqwL6cW30YsZAQxYg+lUp+iSjCUk5JycbuyXcicFgthl22XTzaVZdvMjsdXSXD4nqNbAUZ+1ThLnFXI6t0WwUvao+Upr5MzuD0ceuxnuPGMwxK2uoUcbayPZIdDsvX/Fpv8AFeXzZ0TyPCQi3HC0bxTaSpxvddhH40/9hN+IrFbRLt2V8iEzFaEnWlJe0mnr7SafIhsxrrXX4rUix04WacmMdqSv3lbxmJgn1lvy/Ja+Mp7NFbOy96dW6jr2aamav7J8TPV4yiuUJsr2WmXVYY+LlEP0DqxeImk/9uXzRccQRWU9C8Rl1WVWtWpVac4+ijsKUZqT7nyJGvVJk0iZzk/lKjKy3n3plexq4lilUTml26FRzbMFGUkrXTemrZTKOjHLUdGQO2Kp98kviegPrPMejuO28XSWm05xsrNdZ6dU4stjKz5LuojNURGIxCi2uzkTGbO0W+wsHRLJcHiMNCrUo06lR7UZtty1Tsrq+mhbt2x5OWcXmx5rVxUf0zFDFRUlwvftPaP3XwD/AOJR/lR8/ull/wD0lHwjYnsrD/nY/qqHl2ITRvxNdW/Vi+08gwkeFCC8DfDLKC4Uaf8AKiexW9bj+qo37P8AGP6TOGw3Gaup7LaTX3j0Sx806aXBJckkfZeTTi5eTvy3pixkAlmAAAAAAAAAAAAAMOK7D5dKPuryR9gD5UUuCM2MmANOLwlOpHZqRUo8bPt7SMqdGsM+qa5Tf5k0YGlsc8sfV0rr6G4Vu79K/wD2f0RMYbLqNNWhShFd0YrzZ1AjScuTLL3XLi8BTqRcZRjqnZpK8X2p9TIT91v+9K3Vuq5ZQLInDlzw+NVr9zqD+snUn2pNQT8kTeXZfSoU1TowUILqXW+1vrZ1Aa0jLkyy+V2IyASo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428868"/>
            <a:ext cx="3143272" cy="37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Custom Girls/kids School Polo Shirt - Buy Custom Polo Shirt Design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714620"/>
            <a:ext cx="257176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sk-SK" sz="2800" b="1" dirty="0" err="1" smtClean="0">
                <a:solidFill>
                  <a:schemeClr val="accent6">
                    <a:lumMod val="75000"/>
                  </a:schemeClr>
                </a:solidFill>
              </a:rPr>
              <a:t>grey</a:t>
            </a: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k-SK" sz="2800" b="1" dirty="0" err="1" smtClean="0">
                <a:solidFill>
                  <a:schemeClr val="accent6">
                    <a:lumMod val="75000"/>
                  </a:schemeClr>
                </a:solidFill>
              </a:rPr>
              <a:t>trousers</a:t>
            </a: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</a:rPr>
              <a:t>, a </a:t>
            </a:r>
            <a:r>
              <a:rPr lang="sk-SK" sz="2800" b="1" dirty="0" err="1" smtClean="0">
                <a:solidFill>
                  <a:schemeClr val="accent6">
                    <a:lumMod val="75000"/>
                  </a:schemeClr>
                </a:solidFill>
              </a:rPr>
              <a:t>white</a:t>
            </a: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k-SK" sz="2800" b="1" dirty="0" err="1" smtClean="0">
                <a:solidFill>
                  <a:schemeClr val="accent6">
                    <a:lumMod val="75000"/>
                  </a:schemeClr>
                </a:solidFill>
              </a:rPr>
              <a:t>T-shirt</a:t>
            </a: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</a:rPr>
              <a:t>and a </a:t>
            </a:r>
            <a:r>
              <a:rPr lang="sk-SK" sz="2800" b="1" dirty="0" err="1" smtClean="0">
                <a:solidFill>
                  <a:schemeClr val="accent6">
                    <a:lumMod val="75000"/>
                  </a:schemeClr>
                </a:solidFill>
              </a:rPr>
              <a:t>black</a:t>
            </a: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k-SK" sz="2800" b="1" dirty="0" err="1" smtClean="0">
                <a:solidFill>
                  <a:schemeClr val="accent6">
                    <a:lumMod val="75000"/>
                  </a:schemeClr>
                </a:solidFill>
              </a:rPr>
              <a:t>boots</a:t>
            </a: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ctr">
              <a:buNone/>
            </a:pPr>
            <a:endParaRPr lang="sk-SK" b="1" dirty="0" smtClean="0"/>
          </a:p>
          <a:p>
            <a:pPr algn="ctr">
              <a:buNone/>
            </a:pPr>
            <a:endParaRPr lang="sk-SK" b="1" dirty="0" smtClean="0"/>
          </a:p>
          <a:p>
            <a:pPr algn="ctr">
              <a:buNone/>
            </a:pPr>
            <a:endParaRPr lang="sk-SK" b="1" dirty="0"/>
          </a:p>
          <a:p>
            <a:pPr algn="ctr">
              <a:buNone/>
            </a:pPr>
            <a:endParaRPr lang="sk-SK" b="1" dirty="0" smtClean="0"/>
          </a:p>
          <a:p>
            <a:pPr algn="ctr">
              <a:buNone/>
            </a:pPr>
            <a:endParaRPr lang="sk-SK" b="1" dirty="0" smtClean="0"/>
          </a:p>
          <a:p>
            <a:pPr algn="ctr">
              <a:buNone/>
            </a:pPr>
            <a:endParaRPr lang="sk-SK" b="1" dirty="0" smtClean="0"/>
          </a:p>
          <a:p>
            <a:pPr>
              <a:buNone/>
            </a:pPr>
            <a:endParaRPr lang="sk-SK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I´m</a:t>
            </a:r>
            <a:r>
              <a:rPr lang="sk-SK" dirty="0" smtClean="0"/>
              <a:t> </a:t>
            </a:r>
            <a:r>
              <a:rPr lang="sk-SK" dirty="0" err="1" smtClean="0"/>
              <a:t>wearing</a:t>
            </a:r>
            <a:endParaRPr lang="sk-SK" dirty="0"/>
          </a:p>
        </p:txBody>
      </p:sp>
      <p:sp>
        <p:nvSpPr>
          <p:cNvPr id="1028" name="AutoShape 4" descr="data:image/jpeg;base64,/9j/4AAQSkZJRgABAQAAAQABAAD/2wCEAAkGBxASEBISEBAQEBAQEg8PDxAPEg8PDxAPFRIWFhUSFRUYHSggGBolGxUVITEhJSkrLi4uFx8zODMsNygtLisBCgoKDg0OGhAQFSsdHx4tKystKysrLS0tLS0tLS0tLS0rLS0tLS0tLS0tLSstKy0rLS0tLS0tKy0tKysrNy03Lf/AABEIAOEA4QMBIgACEQEDEQH/xAAbAAEAAgMBAQAAAAAAAAAAAAAABQYBAwQHAv/EAEEQAAIBAgMEBgYHBwMFAAAAAAABAgMRBAUhEiIxcQZBUWGBkRMjMlKhsRQzQmJywfAHFlOS0eHxFUNEVGOCg6L/xAAaAQEAAwEBAQAAAAAAAAAAAAAAAQIDBAUG/8QAJhEBAQACAQQCAgMAAwAAAAAAAAECEQMEEiExMkETUSJCYRQVUv/aAAwDAQACEQMRAD8A9xAAAAAAAAAAAAAAAAAAAAAAAAAAAAAAAAAAAAAAAAAAAAAAAAAMXAyD52j4liILjKK5tIGm0HLLMKS41IeaPh5tQ/iR+I2t2Zfp2g4P9YofxF5S/ofLzqh778pEbifx5/qpEEY8+w/vv+WRn/XKHvP+WQ3E/iz/APNSQI1Z5h/ftzUv6H0s6w38WP8A9f0J2j8ef6qQBxLNsO/92HmbYY2k+FSD/wDJBHbf06AfKl2GbhVkAAAAAAAAAAAAAAAAAADhzbEOFNtO0nuxfY31nayC6SVfYjzl+RFX45vKRWcQqzcvXzlbVqpr4Kxz+kqLjsvk9TsqS49/E5Jmdj18fE02wxS600bY4infj8Gch82I0tpJfSKfvL4nzOvH3l5kdYw0TpGncqsOLkjFTF0+G0vmRzRrcSNGnbPGQtZSfkzmq4uHf5GicH1GuUBofFXGxWuzJ+SNVLN3e2x5v8j5rwOGpGzuTpXK1bujGYThiIXnL0dSWzKDb2NeDS6uB6QjyLASvFSXtRcXp2J3PWcPU2oRkuEkpeauXxed1E87bDJgyWc4AAAAAAAAAAAAAAGAMVJpJtuyWr5FPzPEOpNy4LhFPqRKZzjNp+ji91e211vsIKrLUra7en49fyrmqRf+DS4PsOuxmdOxR2y6cTi/0jFjbOYCzS+Z86nSkaqjsBpkmfHijdfuGyEuaS7zVNfrU7ZU/wBaHPW0QQ4a0Tjq02du3tcDVWphWvjLazjK11Z6Pl3Hp/RjMIzpqnfegrK/GUepnlCdmT+W4+cVGcHaUPj3FpXNzcfdHqiMnDlGYwr0lOPXpJe7LrR2l3nWa8MgAAAAAAAAAAAAMMi+kGZ+gpae3N7MF39vgSc3ZXeiWr5HnubY54jEN/ZT2Ka7k9WRbp0dPxfky/yJGO7DXja772+s4drW51Y+drLzOOPUUehhPG31t6o2492uclZ8DbmT+RC2vLjjLU3wRw4eV2SMSGlfaI7G1LEgiIzWViVY30JXR1RicOW6xJKCCz5cSPzLSLJRojM3W6FUPg6lpWO7ZuREZWmS2HndgcOJpWfcdOC007ToxlC6NdGF6d1xi7MM8okOiuc/R8S4Sfq6rUZd0up/E9Pizw7HPfuu5np/QjOPT4fZk/WUrRl3rqZfGuLqOP8AtFjMmDJZyAAAAAAAAMC4MSf9QILpdmHo6OxF71XTv2ev8ioZVC9SPP5GzpFjvS1pyvup7EO6K/uZyeOt+xNmVu69nh4vx8X+105hUu/gfEOBqxUtfE2U3oQ0k1jGqrxXNGzNXxNa9uPNGc3ejB9xF4Ke8THUV/CztJE/fdEaWPujqmRGbx18SWwj0fNEbmy1QU15aMqnq0TFMr+DlapYsFNja1j7RHZyt0kFxOPN43gyWaqVHvEhhZ8COrLU6cNO1iIlYIK8TnwlO0qkH9qLceaN+DlofNfdnCfY0nyehKucV+v/AGJHovmrw2JhNv1c2oVOpbL6/A48XC1ScfvS8uKNGzdDelJjMpZXucGnquD18D7Kz0Dzb0+H2JO9Sg9iXfH7MizGseTljcbZQABUAAAAAYZEdJsb6Og0naU9yPcutksyh9Ksdt1ZWe7T3Y8+tkZXUdHTcffyT/FfqyvK3YTeXxtTb7XbwRAUtWWRR2acV3XfNmUezyfUR+IlqbqT0OKvLU6aMtCCzw20FerHma84ejN2DXrF3KXyOfN3oyap/ZCJ2aZOUZ3guRBT4IkcFWvGxVtYlMFwfgcObrhzO7BcGcmbrTxLMv7IappNMn8LO8UQOLXAk8rrXRWL2eEkmaMyW4+RviasdG8HyLsqp9XizMHYzXW8z5ZVNidy6odeMheJFZZMmpK6JhfSBzJb0Ze/Fea0ZyIkMfHc/BNrwkv7EeKzw8VMdE8y+j4qDf1dW1Kfdf2X52PWUeHcV8mesdEc0+kYWEn7cPV1F9+Oly+FcnW8erM4mjJgyXcAAAAMXFwOHOsX6KjOV7StaPNnmmPq/EtfS7GXmqaekFd/iZScZU3jLOvY6Hj7ce6/bdgIXkl2tIsWMl1Lq0+BDZDTvUXcnJ8kSWNloRHRn5y0iMRPeOmhK5HV57x14WVyGliVy9bzfZE5M4e6zty77b7kcGbvRksZ8kPNaIYOtaRmXso4IVbTKt1xwL0NGbLdNuWyvFcj4zRbrLML8kJiuHgfGU13ttXNldaeBGYSdqviVbfS6QYxa3XyZ8UHdG3EeyWY5e1Oxa3maGjqx63vNHNMqn6dWW1NSyU3dFRwc7SLVg5XiWg4sZD6xdsdpc0/8kLcsGKW/Hvey/FWK9UVpNdja+IrOe2YyLT+z7MvR4l0pPdrrdXV6SP9ipXN9KtKEo1I+1TlGceadyMbqp5sO/DT3EycuX4pVaUKkeE4xkvFHUbvDs0AADBqxFVRjKT4RTbNpCdKcTs0dm+tR28Osi+l8Me7KRTcxxLk5TfGTbK/UneRJ5hU0IqnqzCvoeOds0seQR0nLuUfPj8jbjZaGcnjahf3pPyRqx8tGW+mU851X609478FIhsRPf8AElcvZVvVgy/2Jc18ERubvQk8D9VzbIvN3oy1c8+SLn7JCV6lpk1U9krePnaRR0X0v+RzvBcjfmC3WcHRmpen4Ikcd7LLscvkgKq3fMg5ztUXMnans+ZW8dK0vEo1+l8y+d4JnVV4EXkFTapIlanAvGGftVMyW94nDMks0W8+ZFyIq0fEJWkWrLJ3iVCo7MsuS1N1CDszCO7y18tSCzGPrG+qSUl4osleN0yv5nHdg/dcoP5r8yaz+3AzZA+JGabKta9G/Zxj9qjKi3vUpNr8Ei5HkfRPH+hxlOTdoVPVz7N7hfxPWzbG+HjdTh28lZBgFnOFJ6U4nbrtLhBbPjxZccRUUYSk/spvyR5tiqrk3JvWTbfNlMr4dvRYbz7v0icwmc1Ht/wbcZxM0KfxaMnseos2Ejs0aa+7fzdzhx8uJJT0suxRXkiJzJ6MtWPH7VXFvf8AEl8tloQuM9ok8qn+tSkb1b8LpSXN/MiM3ehM0fqo8iEzZl658faNrPc8CrZpLUtGJ9gqeavXxM3RfivHQ6d4eCJvF8GVvoLO6fdEsuL4F56ZZfJX6nsvmysZpxLRVWkuZVs1KVrPS1dEqt6duRYZcCp9CKl4tFtfAvGOftWs2WsuSZEyJvNY6vkyEYqI5axN5HU4IhayJDI56kLLW+BC5hT3ZrstNeGj+ZMw4HDi4b1vfTj5rj5lmeSvyRrizZPTTs08jWkVaxuu7acVquaPYOjmY/SMNTqfacbT7prRnkFIun7N8badWg2rP1kF1t8JF8K4esw3h3fpfQPEGrydVG9IoVZUJKktp/aS9px7Eef1qltJJxa4qS2WvBnqdjjx+VUaytVpxl2PhJcpLUrljt2dP1H4vFjyevFN8VyOjCU96C7ZItOY9AovWhWlT+7UXpI/kyIh0bxeHqxnVUJUYO8pwlwXJ6mfbY9LHquPOe9O6u9WQ+Y8CTnLiyMx3AitONVcYtTuypnHjlq7HRl7t+mU+268R+rh+FfIhM1ZONbsfwx+RBZoXc2KOxS9WirZnTbZa8V7CIDHRM7fLp/qmegL3pL7pbcTwKj0Gfrp/gfzLbiTTH0xz+SCrfaKzmdMs9fjLkyv49cSmTXH06ehErTlEu74FC6KStiEu3QvhbH0y5faEzRakK6LJvNFqRs+smoxR1eFjblLtIxiTGX6SKrLhQ4HNmC0uuqzN2Cd0Yxkd1l4zqu42l6yXY7NcmaJJLidmYOXq1FOUpXglCLlJtdSSJPKeg2LrWlVaw0H7+9Wa/DwXiRq1F5ccMf5XSv/AEhJX+L/ACLL0NybFzxFPEJSo0oaudRNSqxf2Yx7H2luyToXhMO1LZdaov8AcrWlblHgix7Jpjhpwc/VzKduMYuYPqwL6cW30YsZAQxYg+lUp+iSjCUk5JycbuyXcicFgthl22XTzaVZdvMjsdXSXD4nqNbAUZ+1ThLnFXI6t0WwUvao+Upr5MzuD0ceuxnuPGMwxK2uoUcbayPZIdDsvX/Fpv8AFeXzZ0TyPCQi3HC0bxTaSpxvddhH40/9hN+IrFbRLt2V8iEzFaEnWlJe0mnr7SafIhsxrrXX4rUix04WacmMdqSv3lbxmJgn1lvy/Ja+Mp7NFbOy96dW6jr2aamav7J8TPV4yiuUJsr2WmXVYY+LlEP0DqxeImk/9uXzRccQRWU9C8Rl1WVWtWpVac4+ijsKUZqT7nyJGvVJk0iZzk/lKjKy3n3plexq4lilUTml26FRzbMFGUkrXTemrZTKOjHLUdGQO2Kp98kviegPrPMejuO28XSWm05xsrNdZ6dU4stjKz5LuojNURGIxCi2uzkTGbO0W+wsHRLJcHiMNCrUo06lR7UZtty1Tsrq+mhbt2x5OWcXmx5rVxUf0zFDFRUlwvftPaP3XwD/AOJR/lR8/ull/wD0lHwjYnsrD/nY/qqHl2ITRvxNdW/Vi+08gwkeFCC8DfDLKC4Uaf8AKiexW9bj+qo37P8AGP6TOGw3Gaup7LaTX3j0Sx806aXBJckkfZeTTi5eTvy3pixkAlmAAAAAAAAAAAAAMOK7D5dKPuryR9gD5UUuCM2MmANOLwlOpHZqRUo8bPt7SMqdGsM+qa5Tf5k0YGlsc8sfV0rr6G4Vu79K/wD2f0RMYbLqNNWhShFd0YrzZ1AjScuTLL3XLi8BTqRcZRjqnZpK8X2p9TIT91v+9K3Vuq5ZQLInDlzw+NVr9zqD+snUn2pNQT8kTeXZfSoU1TowUILqXW+1vrZ1Aa0jLkyy+V2IyASo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" name="Obrázok 5" descr="Jersey School Trousers | Grey School Jersey Trousers | EcoOutfitters"/>
          <p:cNvPicPr preferRelativeResize="0"/>
          <p:nvPr/>
        </p:nvPicPr>
        <p:blipFill>
          <a:blip r:embed="rId2" cstate="print"/>
          <a:srcRect t="6170" b="3085"/>
          <a:stretch>
            <a:fillRect/>
          </a:stretch>
        </p:blipFill>
        <p:spPr bwMode="auto">
          <a:xfrm>
            <a:off x="4786314" y="2357430"/>
            <a:ext cx="3857652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</a:rPr>
              <a:t>a rose </a:t>
            </a:r>
            <a:r>
              <a:rPr lang="sk-SK" sz="2800" b="1" dirty="0" err="1" smtClean="0">
                <a:solidFill>
                  <a:schemeClr val="accent6">
                    <a:lumMod val="75000"/>
                  </a:schemeClr>
                </a:solidFill>
              </a:rPr>
              <a:t>skirt</a:t>
            </a: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</a:rPr>
              <a:t>, a </a:t>
            </a:r>
            <a:r>
              <a:rPr lang="sk-SK" sz="2800" b="1" dirty="0" err="1" smtClean="0">
                <a:solidFill>
                  <a:schemeClr val="accent6">
                    <a:lumMod val="75000"/>
                  </a:schemeClr>
                </a:solidFill>
              </a:rPr>
              <a:t>black</a:t>
            </a: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k-SK" sz="2800" b="1" dirty="0" err="1" smtClean="0">
                <a:solidFill>
                  <a:schemeClr val="accent6">
                    <a:lumMod val="75000"/>
                  </a:schemeClr>
                </a:solidFill>
              </a:rPr>
              <a:t>shirt</a:t>
            </a: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</a:rPr>
              <a:t>and a </a:t>
            </a:r>
            <a:r>
              <a:rPr lang="sk-SK" sz="2800" b="1" dirty="0" err="1" smtClean="0">
                <a:solidFill>
                  <a:schemeClr val="accent6">
                    <a:lumMod val="75000"/>
                  </a:schemeClr>
                </a:solidFill>
              </a:rPr>
              <a:t>purple</a:t>
            </a: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k-SK" sz="2800" b="1" dirty="0" err="1" smtClean="0">
                <a:solidFill>
                  <a:schemeClr val="accent6">
                    <a:lumMod val="75000"/>
                  </a:schemeClr>
                </a:solidFill>
              </a:rPr>
              <a:t>scarf</a:t>
            </a: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sk-SK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I´m</a:t>
            </a:r>
            <a:r>
              <a:rPr lang="sk-SK" dirty="0" smtClean="0"/>
              <a:t> </a:t>
            </a:r>
            <a:r>
              <a:rPr lang="sk-SK" dirty="0" err="1" smtClean="0"/>
              <a:t>wearing</a:t>
            </a:r>
            <a:endParaRPr lang="sk-SK" dirty="0"/>
          </a:p>
        </p:txBody>
      </p:sp>
      <p:sp>
        <p:nvSpPr>
          <p:cNvPr id="1028" name="AutoShape 4" descr="data:image/jpeg;base64,/9j/4AAQSkZJRgABAQAAAQABAAD/2wCEAAkGBxASEBISEBAQEBAQEg8PDxAPEg8PDxAPFRIWFhUSFRUYHSggGBolGxUVITEhJSkrLi4uFx8zODMsNygtLisBCgoKDg0OGhAQFSsdHx4tKystKysrLS0tLS0tLS0tLS0rLS0tLS0tLS0tLSstKy0rLS0tLS0tKy0tKysrNy03Lf/AABEIAOEA4QMBIgACEQEDEQH/xAAbAAEAAgMBAQAAAAAAAAAAAAAABQYBAwQHAv/EAEEQAAIBAgMEBgYHBwMFAAAAAAABAgMRBAUhEiIxcQZBUWGBkRMjMlKhsRQzQmJywfAHFlOS0eHxFUNEVGOCg6L/xAAaAQEAAwEBAQAAAAAAAAAAAAAAAQIDBAUG/8QAJhEBAQACAQQCAgMAAwAAAAAAAAECEQMEEiExMkETUSJCYRQVUv/aAAwDAQACEQMRAD8A9xAAAAAAAAAAAAAAAAAAAAAAAAAAAAAAAAAAAAAAAAAAAAAAAAAMXAyD52j4liILjKK5tIGm0HLLMKS41IeaPh5tQ/iR+I2t2Zfp2g4P9YofxF5S/ofLzqh778pEbifx5/qpEEY8+w/vv+WRn/XKHvP+WQ3E/iz/APNSQI1Z5h/ftzUv6H0s6w38WP8A9f0J2j8ef6qQBxLNsO/92HmbYY2k+FSD/wDJBHbf06AfKl2GbhVkAAAAAAAAAAAAAAAAAADhzbEOFNtO0nuxfY31nayC6SVfYjzl+RFX45vKRWcQqzcvXzlbVqpr4Kxz+kqLjsvk9TsqS49/E5Jmdj18fE02wxS600bY4infj8Gch82I0tpJfSKfvL4nzOvH3l5kdYw0TpGncqsOLkjFTF0+G0vmRzRrcSNGnbPGQtZSfkzmq4uHf5GicH1GuUBofFXGxWuzJ+SNVLN3e2x5v8j5rwOGpGzuTpXK1bujGYThiIXnL0dSWzKDb2NeDS6uB6QjyLASvFSXtRcXp2J3PWcPU2oRkuEkpeauXxed1E87bDJgyWc4AAAAAAAAAAAAAAGAMVJpJtuyWr5FPzPEOpNy4LhFPqRKZzjNp+ji91e211vsIKrLUra7en49fyrmqRf+DS4PsOuxmdOxR2y6cTi/0jFjbOYCzS+Z86nSkaqjsBpkmfHijdfuGyEuaS7zVNfrU7ZU/wBaHPW0QQ4a0Tjq02du3tcDVWphWvjLazjK11Z6Pl3Hp/RjMIzpqnfegrK/GUepnlCdmT+W4+cVGcHaUPj3FpXNzcfdHqiMnDlGYwr0lOPXpJe7LrR2l3nWa8MgAAAAAAAAAAAAMMi+kGZ+gpae3N7MF39vgSc3ZXeiWr5HnubY54jEN/ZT2Ka7k9WRbp0dPxfky/yJGO7DXja772+s4drW51Y+drLzOOPUUehhPG31t6o2492uclZ8DbmT+RC2vLjjLU3wRw4eV2SMSGlfaI7G1LEgiIzWViVY30JXR1RicOW6xJKCCz5cSPzLSLJRojM3W6FUPg6lpWO7ZuREZWmS2HndgcOJpWfcdOC007ToxlC6NdGF6d1xi7MM8okOiuc/R8S4Sfq6rUZd0up/E9Pizw7HPfuu5np/QjOPT4fZk/WUrRl3rqZfGuLqOP8AtFjMmDJZyAAAAAAAAMC4MSf9QILpdmHo6OxF71XTv2ev8ioZVC9SPP5GzpFjvS1pyvup7EO6K/uZyeOt+xNmVu69nh4vx8X+105hUu/gfEOBqxUtfE2U3oQ0k1jGqrxXNGzNXxNa9uPNGc3ejB9xF4Ke8THUV/CztJE/fdEaWPujqmRGbx18SWwj0fNEbmy1QU15aMqnq0TFMr+DlapYsFNja1j7RHZyt0kFxOPN43gyWaqVHvEhhZ8COrLU6cNO1iIlYIK8TnwlO0qkH9qLceaN+DlofNfdnCfY0nyehKucV+v/AGJHovmrw2JhNv1c2oVOpbL6/A48XC1ScfvS8uKNGzdDelJjMpZXucGnquD18D7Kz0Dzb0+H2JO9Sg9iXfH7MizGseTljcbZQABUAAAAAYZEdJsb6Og0naU9yPcutksyh9Ksdt1ZWe7T3Y8+tkZXUdHTcffyT/FfqyvK3YTeXxtTb7XbwRAUtWWRR2acV3XfNmUezyfUR+IlqbqT0OKvLU6aMtCCzw20FerHma84ejN2DXrF3KXyOfN3oyap/ZCJ2aZOUZ3guRBT4IkcFWvGxVtYlMFwfgcObrhzO7BcGcmbrTxLMv7IappNMn8LO8UQOLXAk8rrXRWL2eEkmaMyW4+RviasdG8HyLsqp9XizMHYzXW8z5ZVNidy6odeMheJFZZMmpK6JhfSBzJb0Ze/Fea0ZyIkMfHc/BNrwkv7EeKzw8VMdE8y+j4qDf1dW1Kfdf2X52PWUeHcV8mesdEc0+kYWEn7cPV1F9+Oly+FcnW8erM4mjJgyXcAAAAMXFwOHOsX6KjOV7StaPNnmmPq/EtfS7GXmqaekFd/iZScZU3jLOvY6Hj7ce6/bdgIXkl2tIsWMl1Lq0+BDZDTvUXcnJ8kSWNloRHRn5y0iMRPeOmhK5HV57x14WVyGliVy9bzfZE5M4e6zty77b7kcGbvRksZ8kPNaIYOtaRmXso4IVbTKt1xwL0NGbLdNuWyvFcj4zRbrLML8kJiuHgfGU13ttXNldaeBGYSdqviVbfS6QYxa3XyZ8UHdG3EeyWY5e1Oxa3maGjqx63vNHNMqn6dWW1NSyU3dFRwc7SLVg5XiWg4sZD6xdsdpc0/8kLcsGKW/Hvey/FWK9UVpNdja+IrOe2YyLT+z7MvR4l0pPdrrdXV6SP9ipXN9KtKEo1I+1TlGceadyMbqp5sO/DT3EycuX4pVaUKkeE4xkvFHUbvDs0AADBqxFVRjKT4RTbNpCdKcTs0dm+tR28Osi+l8Me7KRTcxxLk5TfGTbK/UneRJ5hU0IqnqzCvoeOds0seQR0nLuUfPj8jbjZaGcnjahf3pPyRqx8tGW+mU851X609478FIhsRPf8AElcvZVvVgy/2Jc18ERubvQk8D9VzbIvN3oy1c8+SLn7JCV6lpk1U9krePnaRR0X0v+RzvBcjfmC3WcHRmpen4Ikcd7LLscvkgKq3fMg5ztUXMnans+ZW8dK0vEo1+l8y+d4JnVV4EXkFTapIlanAvGGftVMyW94nDMks0W8+ZFyIq0fEJWkWrLJ3iVCo7MsuS1N1CDszCO7y18tSCzGPrG+qSUl4osleN0yv5nHdg/dcoP5r8yaz+3AzZA+JGabKta9G/Zxj9qjKi3vUpNr8Ei5HkfRPH+hxlOTdoVPVz7N7hfxPWzbG+HjdTh28lZBgFnOFJ6U4nbrtLhBbPjxZccRUUYSk/spvyR5tiqrk3JvWTbfNlMr4dvRYbz7v0icwmc1Ht/wbcZxM0KfxaMnseos2Ejs0aa+7fzdzhx8uJJT0suxRXkiJzJ6MtWPH7VXFvf8AEl8tloQuM9ok8qn+tSkb1b8LpSXN/MiM3ehM0fqo8iEzZl658faNrPc8CrZpLUtGJ9gqeavXxM3RfivHQ6d4eCJvF8GVvoLO6fdEsuL4F56ZZfJX6nsvmysZpxLRVWkuZVs1KVrPS1dEqt6duRYZcCp9CKl4tFtfAvGOftWs2WsuSZEyJvNY6vkyEYqI5axN5HU4IhayJDI56kLLW+BC5hT3ZrstNeGj+ZMw4HDi4b1vfTj5rj5lmeSvyRrizZPTTs08jWkVaxuu7acVquaPYOjmY/SMNTqfacbT7prRnkFIun7N8badWg2rP1kF1t8JF8K4esw3h3fpfQPEGrydVG9IoVZUJKktp/aS9px7Eef1qltJJxa4qS2WvBnqdjjx+VUaytVpxl2PhJcpLUrljt2dP1H4vFjyevFN8VyOjCU96C7ZItOY9AovWhWlT+7UXpI/kyIh0bxeHqxnVUJUYO8pwlwXJ6mfbY9LHquPOe9O6u9WQ+Y8CTnLiyMx3AitONVcYtTuypnHjlq7HRl7t+mU+268R+rh+FfIhM1ZONbsfwx+RBZoXc2KOxS9WirZnTbZa8V7CIDHRM7fLp/qmegL3pL7pbcTwKj0Gfrp/gfzLbiTTH0xz+SCrfaKzmdMs9fjLkyv49cSmTXH06ehErTlEu74FC6KStiEu3QvhbH0y5faEzRakK6LJvNFqRs+smoxR1eFjblLtIxiTGX6SKrLhQ4HNmC0uuqzN2Cd0Yxkd1l4zqu42l6yXY7NcmaJJLidmYOXq1FOUpXglCLlJtdSSJPKeg2LrWlVaw0H7+9Wa/DwXiRq1F5ccMf5XSv/AEhJX+L/ACLL0NybFzxFPEJSo0oaudRNSqxf2Yx7H2luyToXhMO1LZdaov8AcrWlblHgix7Jpjhpwc/VzKduMYuYPqwL6cW30YsZAQxYg+lUp+iSjCUk5JycbuyXcicFgthl22XTzaVZdvMjsdXSXD4nqNbAUZ+1ThLnFXI6t0WwUvao+Upr5MzuD0ceuxnuPGMwxK2uoUcbayPZIdDsvX/Fpv8AFeXzZ0TyPCQi3HC0bxTaSpxvddhH40/9hN+IrFbRLt2V8iEzFaEnWlJe0mnr7SafIhsxrrXX4rUix04WacmMdqSv3lbxmJgn1lvy/Ja+Mp7NFbOy96dW6jr2aamav7J8TPV4yiuUJsr2WmXVYY+LlEP0DqxeImk/9uXzRccQRWU9C8Rl1WVWtWpVac4+ijsKUZqT7nyJGvVJk0iZzk/lKjKy3n3plexq4lilUTml26FRzbMFGUkrXTemrZTKOjHLUdGQO2Kp98kviegPrPMejuO28XSWm05xsrNdZ6dU4stjKz5LuojNURGIxCi2uzkTGbO0W+wsHRLJcHiMNCrUo06lR7UZtty1Tsrq+mhbt2x5OWcXmx5rVxUf0zFDFRUlwvftPaP3XwD/AOJR/lR8/ull/wD0lHwjYnsrD/nY/qqHl2ITRvxNdW/Vi+08gwkeFCC8DfDLKC4Uaf8AKiexW9bj+qo37P8AGP6TOGw3Gaup7LaTX3j0Sx806aXBJckkfZeTTi5eTvy3pixkAlmAAAAAAAAAAAAAMOK7D5dKPuryR9gD5UUuCM2MmANOLwlOpHZqRUo8bPt7SMqdGsM+qa5Tf5k0YGlsc8sfV0rr6G4Vu79K/wD2f0RMYbLqNNWhShFd0YrzZ1AjScuTLL3XLi8BTqRcZRjqnZpK8X2p9TIT91v+9K3Vuq5ZQLInDlzw+NVr9zqD+snUn2pNQT8kTeXZfSoU1TowUILqXW+1vrZ1Aa0jLkyy+V2IyASo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928934"/>
            <a:ext cx="271464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571744"/>
            <a:ext cx="214314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sk-SK" sz="2800" b="1" dirty="0" err="1" smtClean="0">
                <a:solidFill>
                  <a:schemeClr val="accent6">
                    <a:lumMod val="75000"/>
                  </a:schemeClr>
                </a:solidFill>
              </a:rPr>
              <a:t>white</a:t>
            </a: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k-SK" sz="2800" b="1" dirty="0" err="1" smtClean="0">
                <a:solidFill>
                  <a:schemeClr val="accent6">
                    <a:lumMod val="75000"/>
                  </a:schemeClr>
                </a:solidFill>
              </a:rPr>
              <a:t>T-shirt</a:t>
            </a:r>
            <a:r>
              <a:rPr lang="sk-SK" sz="2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ctr">
              <a:buNone/>
            </a:pPr>
            <a:endParaRPr lang="sk-SK" b="1" dirty="0" smtClean="0"/>
          </a:p>
          <a:p>
            <a:pPr algn="ctr">
              <a:buNone/>
            </a:pPr>
            <a:endParaRPr lang="sk-SK" b="1" dirty="0" smtClean="0"/>
          </a:p>
          <a:p>
            <a:pPr algn="ctr">
              <a:buNone/>
            </a:pPr>
            <a:endParaRPr lang="sk-SK" b="1" dirty="0"/>
          </a:p>
          <a:p>
            <a:pPr algn="ctr">
              <a:buNone/>
            </a:pPr>
            <a:endParaRPr lang="sk-SK" b="1" dirty="0" smtClean="0"/>
          </a:p>
          <a:p>
            <a:pPr algn="ctr">
              <a:buNone/>
            </a:pPr>
            <a:endParaRPr lang="sk-SK" b="1" dirty="0" smtClean="0"/>
          </a:p>
          <a:p>
            <a:pPr algn="ctr">
              <a:buNone/>
            </a:pPr>
            <a:endParaRPr lang="sk-SK" b="1" dirty="0" smtClean="0"/>
          </a:p>
          <a:p>
            <a:pPr>
              <a:buNone/>
            </a:pPr>
            <a:endParaRPr lang="sk-SK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I´m</a:t>
            </a:r>
            <a:r>
              <a:rPr lang="sk-SK" dirty="0" smtClean="0"/>
              <a:t> </a:t>
            </a:r>
            <a:r>
              <a:rPr lang="sk-SK" dirty="0" err="1" smtClean="0"/>
              <a:t>wearing</a:t>
            </a:r>
            <a:endParaRPr lang="sk-SK" dirty="0"/>
          </a:p>
        </p:txBody>
      </p:sp>
      <p:sp>
        <p:nvSpPr>
          <p:cNvPr id="1028" name="AutoShape 4" descr="data:image/jpeg;base64,/9j/4AAQSkZJRgABAQAAAQABAAD/2wCEAAkGBxASEBISEBAQEBAQEg8PDxAPEg8PDxAPFRIWFhUSFRUYHSggGBolGxUVITEhJSkrLi4uFx8zODMsNygtLisBCgoKDg0OGhAQFSsdHx4tKystKysrLS0tLS0tLS0tLS0rLS0tLS0tLS0tLSstKy0rLS0tLS0tKy0tKysrNy03Lf/AABEIAOEA4QMBIgACEQEDEQH/xAAbAAEAAgMBAQAAAAAAAAAAAAAABQYBAwQHAv/EAEEQAAIBAgMEBgYHBwMFAAAAAAABAgMRBAUhEiIxcQZBUWGBkRMjMlKhsRQzQmJywfAHFlOS0eHxFUNEVGOCg6L/xAAaAQEAAwEBAQAAAAAAAAAAAAAAAQIDBAUG/8QAJhEBAQACAQQCAgMAAwAAAAAAAAECEQMEEiExMkETUSJCYRQVUv/aAAwDAQACEQMRAD8A9xAAAAAAAAAAAAAAAAAAAAAAAAAAAAAAAAAAAAAAAAAAAAAAAAAMXAyD52j4liILjKK5tIGm0HLLMKS41IeaPh5tQ/iR+I2t2Zfp2g4P9YofxF5S/ofLzqh778pEbifx5/qpEEY8+w/vv+WRn/XKHvP+WQ3E/iz/APNSQI1Z5h/ftzUv6H0s6w38WP8A9f0J2j8ef6qQBxLNsO/92HmbYY2k+FSD/wDJBHbf06AfKl2GbhVkAAAAAAAAAAAAAAAAAADhzbEOFNtO0nuxfY31nayC6SVfYjzl+RFX45vKRWcQqzcvXzlbVqpr4Kxz+kqLjsvk9TsqS49/E5Jmdj18fE02wxS600bY4infj8Gch82I0tpJfSKfvL4nzOvH3l5kdYw0TpGncqsOLkjFTF0+G0vmRzRrcSNGnbPGQtZSfkzmq4uHf5GicH1GuUBofFXGxWuzJ+SNVLN3e2x5v8j5rwOGpGzuTpXK1bujGYThiIXnL0dSWzKDb2NeDS6uB6QjyLASvFSXtRcXp2J3PWcPU2oRkuEkpeauXxed1E87bDJgyWc4AAAAAAAAAAAAAAGAMVJpJtuyWr5FPzPEOpNy4LhFPqRKZzjNp+ji91e211vsIKrLUra7en49fyrmqRf+DS4PsOuxmdOxR2y6cTi/0jFjbOYCzS+Z86nSkaqjsBpkmfHijdfuGyEuaS7zVNfrU7ZU/wBaHPW0QQ4a0Tjq02du3tcDVWphWvjLazjK11Z6Pl3Hp/RjMIzpqnfegrK/GUepnlCdmT+W4+cVGcHaUPj3FpXNzcfdHqiMnDlGYwr0lOPXpJe7LrR2l3nWa8MgAAAAAAAAAAAAMMi+kGZ+gpae3N7MF39vgSc3ZXeiWr5HnubY54jEN/ZT2Ka7k9WRbp0dPxfky/yJGO7DXja772+s4drW51Y+drLzOOPUUehhPG31t6o2492uclZ8DbmT+RC2vLjjLU3wRw4eV2SMSGlfaI7G1LEgiIzWViVY30JXR1RicOW6xJKCCz5cSPzLSLJRojM3W6FUPg6lpWO7ZuREZWmS2HndgcOJpWfcdOC007ToxlC6NdGF6d1xi7MM8okOiuc/R8S4Sfq6rUZd0up/E9Pizw7HPfuu5np/QjOPT4fZk/WUrRl3rqZfGuLqOP8AtFjMmDJZyAAAAAAAAMC4MSf9QILpdmHo6OxF71XTv2ev8ioZVC9SPP5GzpFjvS1pyvup7EO6K/uZyeOt+xNmVu69nh4vx8X+105hUu/gfEOBqxUtfE2U3oQ0k1jGqrxXNGzNXxNa9uPNGc3ejB9xF4Ke8THUV/CztJE/fdEaWPujqmRGbx18SWwj0fNEbmy1QU15aMqnq0TFMr+DlapYsFNja1j7RHZyt0kFxOPN43gyWaqVHvEhhZ8COrLU6cNO1iIlYIK8TnwlO0qkH9qLceaN+DlofNfdnCfY0nyehKucV+v/AGJHovmrw2JhNv1c2oVOpbL6/A48XC1ScfvS8uKNGzdDelJjMpZXucGnquD18D7Kz0Dzb0+H2JO9Sg9iXfH7MizGseTljcbZQABUAAAAAYZEdJsb6Og0naU9yPcutksyh9Ksdt1ZWe7T3Y8+tkZXUdHTcffyT/FfqyvK3YTeXxtTb7XbwRAUtWWRR2acV3XfNmUezyfUR+IlqbqT0OKvLU6aMtCCzw20FerHma84ejN2DXrF3KXyOfN3oyap/ZCJ2aZOUZ3guRBT4IkcFWvGxVtYlMFwfgcObrhzO7BcGcmbrTxLMv7IappNMn8LO8UQOLXAk8rrXRWL2eEkmaMyW4+RviasdG8HyLsqp9XizMHYzXW8z5ZVNidy6odeMheJFZZMmpK6JhfSBzJb0Ze/Fea0ZyIkMfHc/BNrwkv7EeKzw8VMdE8y+j4qDf1dW1Kfdf2X52PWUeHcV8mesdEc0+kYWEn7cPV1F9+Oly+FcnW8erM4mjJgyXcAAAAMXFwOHOsX6KjOV7StaPNnmmPq/EtfS7GXmqaekFd/iZScZU3jLOvY6Hj7ce6/bdgIXkl2tIsWMl1Lq0+BDZDTvUXcnJ8kSWNloRHRn5y0iMRPeOmhK5HV57x14WVyGliVy9bzfZE5M4e6zty77b7kcGbvRksZ8kPNaIYOtaRmXso4IVbTKt1xwL0NGbLdNuWyvFcj4zRbrLML8kJiuHgfGU13ttXNldaeBGYSdqviVbfS6QYxa3XyZ8UHdG3EeyWY5e1Oxa3maGjqx63vNHNMqn6dWW1NSyU3dFRwc7SLVg5XiWg4sZD6xdsdpc0/8kLcsGKW/Hvey/FWK9UVpNdja+IrOe2YyLT+z7MvR4l0pPdrrdXV6SP9ipXN9KtKEo1I+1TlGceadyMbqp5sO/DT3EycuX4pVaUKkeE4xkvFHUbvDs0AADBqxFVRjKT4RTbNpCdKcTs0dm+tR28Osi+l8Me7KRTcxxLk5TfGTbK/UneRJ5hU0IqnqzCvoeOds0seQR0nLuUfPj8jbjZaGcnjahf3pPyRqx8tGW+mU851X609478FIhsRPf8AElcvZVvVgy/2Jc18ERubvQk8D9VzbIvN3oy1c8+SLn7JCV6lpk1U9krePnaRR0X0v+RzvBcjfmC3WcHRmpen4Ikcd7LLscvkgKq3fMg5ztUXMnans+ZW8dK0vEo1+l8y+d4JnVV4EXkFTapIlanAvGGftVMyW94nDMks0W8+ZFyIq0fEJWkWrLJ3iVCo7MsuS1N1CDszCO7y18tSCzGPrG+qSUl4osleN0yv5nHdg/dcoP5r8yaz+3AzZA+JGabKta9G/Zxj9qjKi3vUpNr8Ei5HkfRPH+hxlOTdoVPVz7N7hfxPWzbG+HjdTh28lZBgFnOFJ6U4nbrtLhBbPjxZccRUUYSk/spvyR5tiqrk3JvWTbfNlMr4dvRYbz7v0icwmc1Ht/wbcZxM0KfxaMnseos2Ejs0aa+7fzdzhx8uJJT0suxRXkiJzJ6MtWPH7VXFvf8AEl8tloQuM9ok8qn+tSkb1b8LpSXN/MiM3ehM0fqo8iEzZl658faNrPc8CrZpLUtGJ9gqeavXxM3RfivHQ6d4eCJvF8GVvoLO6fdEsuL4F56ZZfJX6nsvmysZpxLRVWkuZVs1KVrPS1dEqt6duRYZcCp9CKl4tFtfAvGOftWs2WsuSZEyJvNY6vkyEYqI5axN5HU4IhayJDI56kLLW+BC5hT3ZrstNeGj+ZMw4HDi4b1vfTj5rj5lmeSvyRrizZPTTs08jWkVaxuu7acVquaPYOjmY/SMNTqfacbT7prRnkFIun7N8badWg2rP1kF1t8JF8K4esw3h3fpfQPEGrydVG9IoVZUJKktp/aS9px7Eef1qltJJxa4qS2WvBnqdjjx+VUaytVpxl2PhJcpLUrljt2dP1H4vFjyevFN8VyOjCU96C7ZItOY9AovWhWlT+7UXpI/kyIh0bxeHqxnVUJUYO8pwlwXJ6mfbY9LHquPOe9O6u9WQ+Y8CTnLiyMx3AitONVcYtTuypnHjlq7HRl7t+mU+268R+rh+FfIhM1ZONbsfwx+RBZoXc2KOxS9WirZnTbZa8V7CIDHRM7fLp/qmegL3pL7pbcTwKj0Gfrp/gfzLbiTTH0xz+SCrfaKzmdMs9fjLkyv49cSmTXH06ehErTlEu74FC6KStiEu3QvhbH0y5faEzRakK6LJvNFqRs+smoxR1eFjblLtIxiTGX6SKrLhQ4HNmC0uuqzN2Cd0Yxkd1l4zqu42l6yXY7NcmaJJLidmYOXq1FOUpXglCLlJtdSSJPKeg2LrWlVaw0H7+9Wa/DwXiRq1F5ccMf5XSv/AEhJX+L/ACLL0NybFzxFPEJSo0oaudRNSqxf2Yx7H2luyToXhMO1LZdaov8AcrWlblHgix7Jpjhpwc/VzKduMYuYPqwL6cW30YsZAQxYg+lUp+iSjCUk5JycbuyXcicFgthl22XTzaVZdvMjsdXSXD4nqNbAUZ+1ThLnFXI6t0WwUvao+Upr5MzuD0ceuxnuPGMwxK2uoUcbayPZIdDsvX/Fpv8AFeXzZ0TyPCQi3HC0bxTaSpxvddhH40/9hN+IrFbRLt2V8iEzFaEnWlJe0mnr7SafIhsxrrXX4rUix04WacmMdqSv3lbxmJgn1lvy/Ja+Mp7NFbOy96dW6jr2aamav7J8TPV4yiuUJsr2WmXVYY+LlEP0DqxeImk/9uXzRccQRWU9C8Rl1WVWtWpVac4+ijsKUZqT7nyJGvVJk0iZzk/lKjKy3n3plexq4lilUTml26FRzbMFGUkrXTemrZTKOjHLUdGQO2Kp98kviegPrPMejuO28XSWm05xsrNdZ6dU4stjKz5LuojNURGIxCi2uzkTGbO0W+wsHRLJcHiMNCrUo06lR7UZtty1Tsrq+mhbt2x5OWcXmx5rVxUf0zFDFRUlwvftPaP3XwD/AOJR/lR8/ull/wD0lHwjYnsrD/nY/qqHl2ITRvxNdW/Vi+08gwkeFCC8DfDLKC4Uaf8AKiexW9bj+qo37P8AGP6TOGw3Gaup7LaTX3j0Sx806aXBJckkfZeTTi5eTvy3pixkAlmAAAAAAAAAAAAAMOK7D5dKPuryR9gD5UUuCM2MmANOLwlOpHZqRUo8bPt7SMqdGsM+qa5Tf5k0YGlsc8sfV0rr6G4Vu79K/wD2f0RMYbLqNNWhShFd0YrzZ1AjScuTLL3XLi8BTqRcZRjqnZpK8X2p9TIT91v+9K3Vuq5ZQLInDlzw+NVr9zqD+snUn2pNQT8kTeXZfSoU1TowUILqXW+1vrZ1Aa0jLkyy+V2IyASo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74" name="Picture 2"/>
          <p:cNvPicPr preferRelativeResize="0">
            <a:picLocks noChangeAspect="1" noChangeArrowheads="1"/>
          </p:cNvPicPr>
          <p:nvPr/>
        </p:nvPicPr>
        <p:blipFill>
          <a:blip r:embed="rId2"/>
          <a:srcRect l="8530" t="8530" r="7464" b="26124"/>
          <a:stretch>
            <a:fillRect/>
          </a:stretch>
        </p:blipFill>
        <p:spPr bwMode="auto">
          <a:xfrm>
            <a:off x="1500166" y="2285992"/>
            <a:ext cx="650657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  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 algn="ctr">
              <a:buNone/>
            </a:pPr>
            <a:r>
              <a:rPr lang="sk-SK" sz="2800" b="1" dirty="0" smtClean="0"/>
              <a:t>    </a:t>
            </a:r>
            <a:r>
              <a:rPr lang="sk-SK" sz="3600" b="1" dirty="0" err="1" smtClean="0">
                <a:solidFill>
                  <a:schemeClr val="accent6">
                    <a:lumMod val="75000"/>
                  </a:schemeClr>
                </a:solidFill>
              </a:rPr>
              <a:t>Thank</a:t>
            </a:r>
            <a:r>
              <a:rPr lang="sk-SK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k-SK" sz="3600" b="1" dirty="0" err="1" smtClean="0">
                <a:solidFill>
                  <a:schemeClr val="accent6">
                    <a:lumMod val="75000"/>
                  </a:schemeClr>
                </a:solidFill>
              </a:rPr>
              <a:t>you</a:t>
            </a:r>
            <a:r>
              <a:rPr lang="sk-SK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k-SK" sz="3600" b="1" dirty="0" err="1" smtClean="0">
                <a:solidFill>
                  <a:schemeClr val="accent6">
                    <a:lumMod val="75000"/>
                  </a:schemeClr>
                </a:solidFill>
              </a:rPr>
              <a:t>for</a:t>
            </a:r>
            <a:r>
              <a:rPr lang="sk-SK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k-SK" sz="3600" b="1" dirty="0" err="1" smtClean="0">
                <a:solidFill>
                  <a:schemeClr val="accent6">
                    <a:lumMod val="75000"/>
                  </a:schemeClr>
                </a:solidFill>
              </a:rPr>
              <a:t>watching</a:t>
            </a:r>
            <a:r>
              <a:rPr lang="sk-SK" sz="36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sk-SK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Vlastná 6">
      <a:dk1>
        <a:srgbClr val="BCBCBC"/>
      </a:dk1>
      <a:lt1>
        <a:srgbClr val="F2F2F2"/>
      </a:lt1>
      <a:dk2>
        <a:srgbClr val="9B9B9B"/>
      </a:dk2>
      <a:lt2>
        <a:srgbClr val="EDC2DC"/>
      </a:lt2>
      <a:accent1>
        <a:srgbClr val="D467A8"/>
      </a:accent1>
      <a:accent2>
        <a:srgbClr val="A246FF"/>
      </a:accent2>
      <a:accent3>
        <a:srgbClr val="A6D0DE"/>
      </a:accent3>
      <a:accent4>
        <a:srgbClr val="6585CF"/>
      </a:accent4>
      <a:accent5>
        <a:srgbClr val="7E6BC9"/>
      </a:accent5>
      <a:accent6>
        <a:srgbClr val="7D4D99"/>
      </a:accent6>
      <a:hlink>
        <a:srgbClr val="410082"/>
      </a:hlink>
      <a:folHlink>
        <a:srgbClr val="932968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uxusn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59</Words>
  <Application>Microsoft Office PowerPoint</Application>
  <PresentationFormat>Prezentácia na obrazovke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1" baseType="lpstr">
      <vt:lpstr>Century Schoolbook</vt:lpstr>
      <vt:lpstr>Verdana</vt:lpstr>
      <vt:lpstr>Wingdings 2</vt:lpstr>
      <vt:lpstr>Wingdings 3</vt:lpstr>
      <vt:lpstr>Hala</vt:lpstr>
      <vt:lpstr>What are you wearing?</vt:lpstr>
      <vt:lpstr>I´m wearing</vt:lpstr>
      <vt:lpstr>I´m wearing</vt:lpstr>
      <vt:lpstr>I´m wearing</vt:lpstr>
      <vt:lpstr>I´m wearing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you wearing?</dc:title>
  <dc:creator>Jozef</dc:creator>
  <cp:lastModifiedBy>Andrea Karchutňáková</cp:lastModifiedBy>
  <cp:revision>12</cp:revision>
  <dcterms:created xsi:type="dcterms:W3CDTF">2020-05-25T17:19:35Z</dcterms:created>
  <dcterms:modified xsi:type="dcterms:W3CDTF">2020-05-26T07:20:07Z</dcterms:modified>
</cp:coreProperties>
</file>