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7BE-C6EB-472F-A58A-683D56C15342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6CAE-C138-4442-9728-BE32E7EB885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7BE-C6EB-472F-A58A-683D56C15342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6CAE-C138-4442-9728-BE32E7EB88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7BE-C6EB-472F-A58A-683D56C15342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6CAE-C138-4442-9728-BE32E7EB88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7BE-C6EB-472F-A58A-683D56C15342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6CAE-C138-4442-9728-BE32E7EB88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7BE-C6EB-472F-A58A-683D56C15342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6CAE-C138-4442-9728-BE32E7EB885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7BE-C6EB-472F-A58A-683D56C15342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6CAE-C138-4442-9728-BE32E7EB88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7BE-C6EB-472F-A58A-683D56C15342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6CAE-C138-4442-9728-BE32E7EB88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7BE-C6EB-472F-A58A-683D56C15342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E16CAE-C138-4442-9728-BE32E7EB885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7BE-C6EB-472F-A58A-683D56C15342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6CAE-C138-4442-9728-BE32E7EB88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B7BE-C6EB-472F-A58A-683D56C15342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FE16CAE-C138-4442-9728-BE32E7EB88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9B6B7BE-C6EB-472F-A58A-683D56C15342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6CAE-C138-4442-9728-BE32E7EB88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9B6B7BE-C6EB-472F-A58A-683D56C15342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FE16CAE-C138-4442-9728-BE32E7EB885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stokhol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60" y="3357562"/>
            <a:ext cx="2285996" cy="1523997"/>
          </a:xfrm>
          <a:prstGeom prst="rect">
            <a:avLst/>
          </a:prstGeom>
        </p:spPr>
      </p:pic>
      <p:pic>
        <p:nvPicPr>
          <p:cNvPr id="5" name="Obrázek 4" descr="ma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06" y="71414"/>
            <a:ext cx="5312664" cy="369722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9064" y="4056718"/>
            <a:ext cx="6214638" cy="2301240"/>
          </a:xfrm>
        </p:spPr>
        <p:txBody>
          <a:bodyPr/>
          <a:lstStyle/>
          <a:p>
            <a:r>
              <a:rPr lang="sk-SK" b="1" dirty="0" smtClean="0"/>
              <a:t>Švédsko</a:t>
            </a:r>
            <a:endParaRPr lang="cs-CZ" b="1" dirty="0"/>
          </a:p>
        </p:txBody>
      </p:sp>
      <p:pic>
        <p:nvPicPr>
          <p:cNvPr id="4" name="Obrázek 3" descr="vlajka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3429000"/>
            <a:ext cx="3429000" cy="3429000"/>
          </a:xfrm>
          <a:prstGeom prst="rect">
            <a:avLst/>
          </a:prstGeom>
        </p:spPr>
      </p:pic>
      <p:pic>
        <p:nvPicPr>
          <p:cNvPr id="6" name="Obrázek 5" descr="volv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4635" y="642918"/>
            <a:ext cx="5079365" cy="2857143"/>
          </a:xfrm>
          <a:prstGeom prst="rect">
            <a:avLst/>
          </a:prstGeom>
        </p:spPr>
      </p:pic>
      <p:pic>
        <p:nvPicPr>
          <p:cNvPr id="7" name="Obrázek 6" descr="ikea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4775381"/>
            <a:ext cx="5357850" cy="2082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4500594" cy="1082660"/>
          </a:xfrm>
        </p:spPr>
        <p:txBody>
          <a:bodyPr>
            <a:noAutofit/>
          </a:bodyPr>
          <a:lstStyle/>
          <a:p>
            <a:r>
              <a:rPr lang="sk-SK" sz="2800" b="1" dirty="0" smtClean="0"/>
              <a:t>Švédsko -          charakteristika a poloha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2" y="1600200"/>
            <a:ext cx="4714908" cy="4829196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m</a:t>
            </a:r>
            <a:r>
              <a:rPr lang="sk-SK" dirty="0" smtClean="0"/>
              <a:t>á </a:t>
            </a:r>
            <a:r>
              <a:rPr lang="sk-SK" b="1" dirty="0" smtClean="0"/>
              <a:t>najviac obyvateľov </a:t>
            </a:r>
            <a:r>
              <a:rPr lang="sk-SK" dirty="0" smtClean="0"/>
              <a:t>a </a:t>
            </a:r>
            <a:r>
              <a:rPr lang="sk-SK" b="1" dirty="0" smtClean="0"/>
              <a:t>najväčšiu rozlohu </a:t>
            </a:r>
            <a:r>
              <a:rPr lang="sk-SK" dirty="0" smtClean="0"/>
              <a:t>spomedzi štátov severnej Európy</a:t>
            </a:r>
          </a:p>
          <a:p>
            <a:r>
              <a:rPr lang="sk-SK" b="1" dirty="0"/>
              <a:t>o</a:t>
            </a:r>
            <a:r>
              <a:rPr lang="sk-SK" b="1" dirty="0" smtClean="0"/>
              <a:t>byvatelia</a:t>
            </a:r>
            <a:r>
              <a:rPr lang="sk-SK" dirty="0" smtClean="0"/>
              <a:t> – patria ku germánskej jazykovej skupine</a:t>
            </a:r>
          </a:p>
          <a:p>
            <a:r>
              <a:rPr lang="sk-SK" dirty="0"/>
              <a:t>z</a:t>
            </a:r>
            <a:r>
              <a:rPr lang="sk-SK" dirty="0" smtClean="0"/>
              <a:t>ápad Švédska – </a:t>
            </a:r>
            <a:r>
              <a:rPr lang="sk-SK" b="1" dirty="0" smtClean="0"/>
              <a:t>hornatý</a:t>
            </a:r>
            <a:r>
              <a:rPr lang="sk-SK" dirty="0" smtClean="0"/>
              <a:t>, východ – </a:t>
            </a:r>
            <a:r>
              <a:rPr lang="sk-SK" b="1" dirty="0" smtClean="0"/>
              <a:t>nížinatý</a:t>
            </a:r>
          </a:p>
          <a:p>
            <a:r>
              <a:rPr lang="sk-SK" b="1" dirty="0"/>
              <a:t>p</a:t>
            </a:r>
            <a:r>
              <a:rPr lang="sk-SK" b="1" dirty="0" smtClean="0"/>
              <a:t>odnebie</a:t>
            </a:r>
            <a:r>
              <a:rPr lang="sk-SK" dirty="0" smtClean="0"/>
              <a:t> – menší vplyv oceánu, väčšie rozdiely medzi teplotami v lete a v zime</a:t>
            </a:r>
            <a:endParaRPr lang="cs-CZ" dirty="0"/>
          </a:p>
        </p:txBody>
      </p:sp>
      <p:pic>
        <p:nvPicPr>
          <p:cNvPr id="4" name="Obrázek 3" descr="mapa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010" y="0"/>
            <a:ext cx="463299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volvo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2143116"/>
            <a:ext cx="2285984" cy="1760207"/>
          </a:xfrm>
          <a:prstGeom prst="rect">
            <a:avLst/>
          </a:prstGeom>
        </p:spPr>
      </p:pic>
      <p:pic>
        <p:nvPicPr>
          <p:cNvPr id="7" name="Obrázek 6" descr="volv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0351" y="428604"/>
            <a:ext cx="2533649" cy="16860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Hospodárstvo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2" y="1600200"/>
            <a:ext cx="5286412" cy="5114948"/>
          </a:xfrm>
        </p:spPr>
        <p:txBody>
          <a:bodyPr>
            <a:normAutofit fontScale="77500" lnSpcReduction="20000"/>
          </a:bodyPr>
          <a:lstStyle/>
          <a:p>
            <a:r>
              <a:rPr lang="sk-SK" b="1" dirty="0"/>
              <a:t>h</a:t>
            </a:r>
            <a:r>
              <a:rPr lang="sk-SK" b="1" dirty="0" smtClean="0"/>
              <a:t>ospodárky najsilnejší štát severnej Európy</a:t>
            </a:r>
            <a:r>
              <a:rPr lang="cs-CZ" b="1" dirty="0" smtClean="0"/>
              <a:t> </a:t>
            </a:r>
            <a:r>
              <a:rPr lang="cs-CZ" dirty="0" smtClean="0"/>
              <a:t>(bohaté </a:t>
            </a:r>
            <a:r>
              <a:rPr lang="cs-CZ" dirty="0" err="1" smtClean="0"/>
              <a:t>prírodné</a:t>
            </a:r>
            <a:r>
              <a:rPr lang="cs-CZ" dirty="0" smtClean="0"/>
              <a:t> zdroje, </a:t>
            </a:r>
            <a:r>
              <a:rPr lang="cs-CZ" dirty="0" err="1" smtClean="0"/>
              <a:t>niekoľkostoročný</a:t>
            </a:r>
            <a:r>
              <a:rPr lang="cs-CZ" dirty="0" smtClean="0"/>
              <a:t> vývoj bez </a:t>
            </a:r>
            <a:r>
              <a:rPr lang="cs-CZ" dirty="0" err="1" smtClean="0"/>
              <a:t>priamej</a:t>
            </a:r>
            <a:r>
              <a:rPr lang="cs-CZ" dirty="0" smtClean="0"/>
              <a:t> účasti </a:t>
            </a:r>
            <a:r>
              <a:rPr lang="cs-CZ" dirty="0" err="1" smtClean="0"/>
              <a:t>vo</a:t>
            </a:r>
            <a:r>
              <a:rPr lang="cs-CZ" dirty="0" smtClean="0"/>
              <a:t> vojnách)</a:t>
            </a:r>
          </a:p>
          <a:p>
            <a:r>
              <a:rPr lang="sk-SK" b="1" dirty="0"/>
              <a:t>ž</a:t>
            </a:r>
            <a:r>
              <a:rPr lang="sk-SK" b="1" dirty="0" smtClean="0"/>
              <a:t>elezná ruda </a:t>
            </a:r>
            <a:r>
              <a:rPr lang="sk-SK" dirty="0" smtClean="0"/>
              <a:t>– </a:t>
            </a:r>
            <a:r>
              <a:rPr lang="sk-SK" b="1" dirty="0" smtClean="0"/>
              <a:t>hutníctvo, strojárstvo</a:t>
            </a:r>
          </a:p>
          <a:p>
            <a:r>
              <a:rPr lang="sk-SK" b="1" dirty="0"/>
              <a:t>v</a:t>
            </a:r>
            <a:r>
              <a:rPr lang="sk-SK" b="1" dirty="0" smtClean="0"/>
              <a:t>ýroba osobných a nákladných automobilov </a:t>
            </a:r>
            <a:r>
              <a:rPr lang="sk-SK" dirty="0" smtClean="0"/>
              <a:t>(Volvo, </a:t>
            </a:r>
            <a:r>
              <a:rPr lang="sk-SK" dirty="0" err="1" smtClean="0"/>
              <a:t>Scania</a:t>
            </a:r>
            <a:r>
              <a:rPr lang="sk-SK" dirty="0" smtClean="0"/>
              <a:t>)</a:t>
            </a:r>
          </a:p>
          <a:p>
            <a:r>
              <a:rPr lang="sk-SK" b="1" dirty="0"/>
              <a:t>v</a:t>
            </a:r>
            <a:r>
              <a:rPr lang="sk-SK" b="1" dirty="0" smtClean="0"/>
              <a:t>ýroba spotrebnej elektroniky </a:t>
            </a:r>
            <a:r>
              <a:rPr lang="sk-SK" dirty="0" smtClean="0"/>
              <a:t>(Electrolux), </a:t>
            </a:r>
            <a:r>
              <a:rPr lang="sk-SK" b="1" dirty="0" smtClean="0"/>
              <a:t>telekomunikačných prístrojov </a:t>
            </a:r>
            <a:r>
              <a:rPr lang="sk-SK" dirty="0" smtClean="0"/>
              <a:t>(</a:t>
            </a:r>
            <a:r>
              <a:rPr lang="sk-SK" dirty="0" err="1" smtClean="0"/>
              <a:t>Ericsson</a:t>
            </a:r>
            <a:r>
              <a:rPr lang="sk-SK" dirty="0" smtClean="0"/>
              <a:t>)</a:t>
            </a:r>
          </a:p>
          <a:p>
            <a:r>
              <a:rPr lang="sk-SK" b="1" dirty="0"/>
              <a:t>d</a:t>
            </a:r>
            <a:r>
              <a:rPr lang="sk-SK" b="1" dirty="0" smtClean="0"/>
              <a:t>revo</a:t>
            </a:r>
            <a:r>
              <a:rPr lang="sk-SK" dirty="0" smtClean="0"/>
              <a:t> – </a:t>
            </a:r>
            <a:r>
              <a:rPr lang="sk-SK" b="1" dirty="0" smtClean="0"/>
              <a:t>výroba papiera </a:t>
            </a:r>
            <a:r>
              <a:rPr lang="sk-SK" dirty="0" smtClean="0"/>
              <a:t>a </a:t>
            </a:r>
            <a:r>
              <a:rPr lang="sk-SK" b="1" dirty="0" smtClean="0"/>
              <a:t>nábytku</a:t>
            </a:r>
            <a:r>
              <a:rPr lang="sk-SK" dirty="0" smtClean="0"/>
              <a:t> (</a:t>
            </a:r>
            <a:r>
              <a:rPr lang="sk-SK" dirty="0" err="1" smtClean="0"/>
              <a:t>Ikea</a:t>
            </a:r>
            <a:r>
              <a:rPr lang="sk-SK" dirty="0" smtClean="0"/>
              <a:t>)</a:t>
            </a:r>
          </a:p>
        </p:txBody>
      </p:sp>
      <p:pic>
        <p:nvPicPr>
          <p:cNvPr id="4" name="Obrázek 3" descr="tovar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5207" y="3478461"/>
            <a:ext cx="2844445" cy="1879365"/>
          </a:xfrm>
          <a:prstGeom prst="rect">
            <a:avLst/>
          </a:prstGeom>
        </p:spPr>
      </p:pic>
      <p:pic>
        <p:nvPicPr>
          <p:cNvPr id="5" name="Obrázek 4" descr="volvo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4891" y="71414"/>
            <a:ext cx="1925935" cy="1876425"/>
          </a:xfrm>
          <a:prstGeom prst="rect">
            <a:avLst/>
          </a:prstGeom>
        </p:spPr>
      </p:pic>
      <p:pic>
        <p:nvPicPr>
          <p:cNvPr id="6" name="Obrázek 5" descr="volv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2143493"/>
            <a:ext cx="2793349" cy="1571259"/>
          </a:xfrm>
          <a:prstGeom prst="rect">
            <a:avLst/>
          </a:prstGeom>
        </p:spPr>
      </p:pic>
      <p:pic>
        <p:nvPicPr>
          <p:cNvPr id="8" name="Obrázek 7" descr="scani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075" y="5362575"/>
            <a:ext cx="2000569" cy="1495425"/>
          </a:xfrm>
          <a:prstGeom prst="rect">
            <a:avLst/>
          </a:prstGeom>
        </p:spPr>
      </p:pic>
      <p:pic>
        <p:nvPicPr>
          <p:cNvPr id="9" name="Obrázek 8" descr="scania 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10426" y="5500702"/>
            <a:ext cx="1933574" cy="1126440"/>
          </a:xfrm>
          <a:prstGeom prst="rect">
            <a:avLst/>
          </a:prstGeom>
        </p:spPr>
      </p:pic>
      <p:pic>
        <p:nvPicPr>
          <p:cNvPr id="10" name="Obrázek 9" descr="electrolu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6530024"/>
            <a:ext cx="1993578" cy="327976"/>
          </a:xfrm>
          <a:prstGeom prst="rect">
            <a:avLst/>
          </a:prstGeom>
        </p:spPr>
      </p:pic>
      <p:pic>
        <p:nvPicPr>
          <p:cNvPr id="11" name="Obrázek 10" descr="ericss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48098" y="5643578"/>
            <a:ext cx="1252530" cy="1098530"/>
          </a:xfrm>
          <a:prstGeom prst="rect">
            <a:avLst/>
          </a:prstGeom>
        </p:spPr>
      </p:pic>
      <p:pic>
        <p:nvPicPr>
          <p:cNvPr id="12" name="Obrázek 11" descr="ikea 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57290" y="5429264"/>
            <a:ext cx="2366959" cy="920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zemia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3025" y="214290"/>
            <a:ext cx="3990975" cy="2895600"/>
          </a:xfrm>
          <a:prstGeom prst="rect">
            <a:avLst/>
          </a:prstGeom>
        </p:spPr>
      </p:pic>
      <p:pic>
        <p:nvPicPr>
          <p:cNvPr id="6" name="Obrázek 5" descr="pseni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571480"/>
            <a:ext cx="3009765" cy="2824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Poľnohospodárstvo a doprava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2" y="1600200"/>
            <a:ext cx="5500726" cy="5257800"/>
          </a:xfrm>
        </p:spPr>
        <p:txBody>
          <a:bodyPr>
            <a:normAutofit lnSpcReduction="10000"/>
          </a:bodyPr>
          <a:lstStyle/>
          <a:p>
            <a:r>
              <a:rPr lang="sk-SK" b="1" dirty="0"/>
              <a:t>r</a:t>
            </a:r>
            <a:r>
              <a:rPr lang="sk-SK" b="1" dirty="0" smtClean="0"/>
              <a:t>astlinná výroba </a:t>
            </a:r>
            <a:r>
              <a:rPr lang="sk-SK" dirty="0" smtClean="0"/>
              <a:t>– nenáročné obilniny, krmoviny, cukrová repa a zemiaky</a:t>
            </a:r>
          </a:p>
          <a:p>
            <a:endParaRPr lang="sk-SK" dirty="0"/>
          </a:p>
          <a:p>
            <a:r>
              <a:rPr lang="sk-SK" b="1" dirty="0"/>
              <a:t>v</a:t>
            </a:r>
            <a:r>
              <a:rPr lang="sk-SK" b="1" dirty="0" smtClean="0"/>
              <a:t>odná doprava </a:t>
            </a:r>
            <a:r>
              <a:rPr lang="sk-SK" dirty="0" smtClean="0"/>
              <a:t>– zaoceánske lode, menšie trajekty</a:t>
            </a:r>
          </a:p>
          <a:p>
            <a:r>
              <a:rPr lang="sk-SK" dirty="0"/>
              <a:t>v</a:t>
            </a:r>
            <a:r>
              <a:rPr lang="sk-SK" dirty="0" smtClean="0"/>
              <a:t>hodné podmienky pre </a:t>
            </a:r>
            <a:r>
              <a:rPr lang="sk-SK" b="1" dirty="0" smtClean="0"/>
              <a:t>všetky druhy modernej dopravy</a:t>
            </a:r>
            <a:endParaRPr lang="cs-CZ" b="1" dirty="0"/>
          </a:p>
        </p:txBody>
      </p:sp>
      <p:pic>
        <p:nvPicPr>
          <p:cNvPr id="8" name="Obrázek 7" descr="l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6001" y="3500438"/>
            <a:ext cx="4507999" cy="2562239"/>
          </a:xfrm>
          <a:prstGeom prst="rect">
            <a:avLst/>
          </a:prstGeom>
        </p:spPr>
      </p:pic>
      <p:pic>
        <p:nvPicPr>
          <p:cNvPr id="9" name="Obrázek 8" descr="trajek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6775" y="4929198"/>
            <a:ext cx="4467225" cy="1714500"/>
          </a:xfrm>
          <a:prstGeom prst="rect">
            <a:avLst/>
          </a:prstGeom>
        </p:spPr>
      </p:pic>
      <p:pic>
        <p:nvPicPr>
          <p:cNvPr id="10" name="Obrázek 9" descr="lietadl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2786058"/>
            <a:ext cx="3276602" cy="1742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vlaj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571480"/>
            <a:ext cx="3857652" cy="385765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Príroda a turizmus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2" y="1600200"/>
            <a:ext cx="5572164" cy="4972072"/>
          </a:xfrm>
        </p:spPr>
        <p:txBody>
          <a:bodyPr>
            <a:normAutofit/>
          </a:bodyPr>
          <a:lstStyle/>
          <a:p>
            <a:r>
              <a:rPr lang="sk-SK" b="1" dirty="0"/>
              <a:t>k</a:t>
            </a:r>
            <a:r>
              <a:rPr lang="sk-SK" b="1" dirty="0" smtClean="0"/>
              <a:t>ultúrne pamiatky</a:t>
            </a:r>
          </a:p>
          <a:p>
            <a:r>
              <a:rPr lang="sk-SK" b="1" dirty="0"/>
              <a:t>m</a:t>
            </a:r>
            <a:r>
              <a:rPr lang="sk-SK" b="1" dirty="0" smtClean="0"/>
              <a:t>álo poznačená príroda</a:t>
            </a:r>
          </a:p>
          <a:p>
            <a:r>
              <a:rPr lang="sk-SK" b="1" dirty="0"/>
              <a:t>j</a:t>
            </a:r>
            <a:r>
              <a:rPr lang="sk-SK" b="1" dirty="0" smtClean="0"/>
              <a:t>azerá</a:t>
            </a:r>
            <a:r>
              <a:rPr lang="sk-SK" dirty="0" smtClean="0"/>
              <a:t> – umožňujú plavbu z východu až na západ</a:t>
            </a:r>
          </a:p>
          <a:p>
            <a:r>
              <a:rPr lang="sk-SK" b="1" dirty="0" err="1" smtClean="0"/>
              <a:t>Abisko</a:t>
            </a:r>
            <a:r>
              <a:rPr lang="sk-SK" dirty="0" smtClean="0"/>
              <a:t> – jeden z najznámejších národných parkov</a:t>
            </a:r>
          </a:p>
          <a:p>
            <a:r>
              <a:rPr lang="sk-SK" b="1" dirty="0" smtClean="0"/>
              <a:t>Štokholm</a:t>
            </a:r>
            <a:r>
              <a:rPr lang="sk-SK" dirty="0" smtClean="0"/>
              <a:t> – hlavné mesto (Benátky severu)</a:t>
            </a:r>
            <a:endParaRPr lang="cs-CZ" dirty="0"/>
          </a:p>
        </p:txBody>
      </p:sp>
      <p:pic>
        <p:nvPicPr>
          <p:cNvPr id="4" name="Obrázek 3" descr="stokhol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8" y="4143380"/>
            <a:ext cx="4000485" cy="2666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Učebnica geografie</a:t>
            </a:r>
          </a:p>
          <a:p>
            <a:r>
              <a:rPr lang="sk-SK" dirty="0" smtClean="0"/>
              <a:t>Internet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Vlastní 18">
      <a:dk1>
        <a:srgbClr val="FFFF00"/>
      </a:dk1>
      <a:lt1>
        <a:sysClr val="window" lastClr="FFFFFF"/>
      </a:lt1>
      <a:dk2>
        <a:srgbClr val="002060"/>
      </a:dk2>
      <a:lt2>
        <a:srgbClr val="FFFFFF"/>
      </a:lt2>
      <a:accent1>
        <a:srgbClr val="FFFF0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88</TotalTime>
  <Words>167</Words>
  <Application>Microsoft Office PowerPoint</Application>
  <PresentationFormat>Předvádění na obrazovce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Technický</vt:lpstr>
      <vt:lpstr>Švédsko</vt:lpstr>
      <vt:lpstr>Švédsko -          charakteristika a poloha</vt:lpstr>
      <vt:lpstr>Hospodárstvo</vt:lpstr>
      <vt:lpstr>Poľnohospodárstvo a doprava</vt:lpstr>
      <vt:lpstr>Príroda a turizmus</vt:lpstr>
      <vt:lpstr>Zdroje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Švédsko</dc:title>
  <dc:creator>NB</dc:creator>
  <cp:lastModifiedBy>NB</cp:lastModifiedBy>
  <cp:revision>23</cp:revision>
  <dcterms:created xsi:type="dcterms:W3CDTF">2014-03-31T06:10:47Z</dcterms:created>
  <dcterms:modified xsi:type="dcterms:W3CDTF">2014-03-31T07:39:32Z</dcterms:modified>
</cp:coreProperties>
</file>