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60" r:id="rId8"/>
    <p:sldId id="275" r:id="rId9"/>
    <p:sldId id="276" r:id="rId10"/>
    <p:sldId id="291" r:id="rId11"/>
    <p:sldId id="280" r:id="rId12"/>
    <p:sldId id="281" r:id="rId13"/>
    <p:sldId id="286" r:id="rId14"/>
    <p:sldId id="284" r:id="rId15"/>
    <p:sldId id="292" r:id="rId16"/>
    <p:sldId id="285" r:id="rId17"/>
    <p:sldId id="271" r:id="rId18"/>
    <p:sldId id="289" r:id="rId19"/>
    <p:sldId id="287" r:id="rId20"/>
    <p:sldId id="290" r:id="rId21"/>
    <p:sldId id="272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A5DB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66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15.4.2020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" y="399245"/>
            <a:ext cx="12099537" cy="58985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64664" y="5241701"/>
            <a:ext cx="6581104" cy="10560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DFA5DB"/>
                </a:solidFill>
              </a:rPr>
              <a:t>TRENČIANSKY KRAJ</a:t>
            </a:r>
            <a:endParaRPr lang="sk-SK" sz="72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DFA5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Cestovný ruch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veľa kultúrnych pamiatok a prírodných krás, lyžovanie</a:t>
            </a:r>
          </a:p>
          <a:p>
            <a:r>
              <a:rPr lang="sk-SK" dirty="0" smtClean="0"/>
              <a:t>významné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kúpele</a:t>
            </a:r>
            <a:r>
              <a:rPr lang="sk-SK" dirty="0" smtClean="0"/>
              <a:t>: Trenčianske Teplice, Bojnice, Nimnica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852" y="480638"/>
            <a:ext cx="6031175" cy="6031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09" y="3709116"/>
            <a:ext cx="5519536" cy="28026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389" y="176894"/>
            <a:ext cx="1954503" cy="14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0305" y="1415130"/>
            <a:ext cx="4134118" cy="4351338"/>
          </a:xfrm>
        </p:spPr>
        <p:txBody>
          <a:bodyPr/>
          <a:lstStyle/>
          <a:p>
            <a:r>
              <a:rPr lang="sk-SK" dirty="0" smtClean="0"/>
              <a:t>výborne rozvinutá najmä v doline Váhu</a:t>
            </a:r>
          </a:p>
          <a:p>
            <a:r>
              <a:rPr lang="sk-SK" dirty="0" smtClean="0"/>
              <a:t>diaľnica D1, železnica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3" y="-35090"/>
            <a:ext cx="7877578" cy="6893089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4308"/>
            <a:ext cx="4314423" cy="24268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04296"/>
            <a:ext cx="4314423" cy="8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Trenčín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8035" y="1516532"/>
            <a:ext cx="5318973" cy="4613812"/>
          </a:xfrm>
        </p:spPr>
        <p:txBody>
          <a:bodyPr>
            <a:normAutofit/>
          </a:bodyPr>
          <a:lstStyle/>
          <a:p>
            <a:r>
              <a:rPr lang="sk-SK" dirty="0" smtClean="0"/>
              <a:t>patrí medzi najstaršie osídlené miesta na Slovensku</a:t>
            </a:r>
          </a:p>
          <a:p>
            <a:r>
              <a:rPr lang="sk-SK" dirty="0" smtClean="0"/>
              <a:t>univerzitné mesto: Trenčianska univerzita Alexandra Dubčeka</a:t>
            </a:r>
          </a:p>
          <a:p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39" y="3381275"/>
            <a:ext cx="5076000" cy="34770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39" y="101"/>
            <a:ext cx="5076000" cy="33636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60" y="4539199"/>
            <a:ext cx="3205479" cy="234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9" y="4539199"/>
            <a:ext cx="3516394" cy="234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45" y="101"/>
            <a:ext cx="6052265" cy="45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filmový festival TRENČIANSKE TEPLICE</a:t>
            </a:r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t="22376" b="24672"/>
          <a:stretch/>
        </p:blipFill>
        <p:spPr>
          <a:xfrm>
            <a:off x="6190445" y="4035"/>
            <a:ext cx="5810250" cy="20477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5834"/>
            <a:ext cx="4572000" cy="2686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738" y="2051776"/>
            <a:ext cx="5616262" cy="4212197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87" y="2570047"/>
            <a:ext cx="2879501" cy="4287953"/>
          </a:xfrm>
        </p:spPr>
      </p:pic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77592" y="1426380"/>
            <a:ext cx="7005034" cy="4351338"/>
          </a:xfrm>
        </p:spPr>
        <p:txBody>
          <a:bodyPr/>
          <a:lstStyle/>
          <a:p>
            <a:r>
              <a:rPr lang="sk-SK" dirty="0" smtClean="0"/>
              <a:t>ALŽBETA BÁTORIOVÁ (1560 – 1614) prezývaná Čachtická pani je </a:t>
            </a:r>
            <a:r>
              <a:rPr lang="sk-SK" dirty="0"/>
              <a:t>pokladaná za najznámejšiu masovú vrahyňu v slovenských </a:t>
            </a:r>
            <a:r>
              <a:rPr lang="sk-SK" dirty="0" smtClean="0"/>
              <a:t>i </a:t>
            </a:r>
            <a:r>
              <a:rPr lang="sk-SK" dirty="0"/>
              <a:t>maďarských dejinách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019" y="3118096"/>
            <a:ext cx="5634507" cy="37399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554" y="4686323"/>
            <a:ext cx="2857500" cy="21526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9068"/>
            <a:ext cx="2859019" cy="3806579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54" y="133306"/>
            <a:ext cx="3543300" cy="4446842"/>
          </a:xfrm>
        </p:spPr>
      </p:pic>
    </p:spTree>
    <p:extLst>
      <p:ext uri="{BB962C8B-B14F-4D97-AF65-F5344CB8AC3E}">
        <p14:creationId xmlns:p14="http://schemas.microsoft.com/office/powerpoint/2010/main" val="28558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MILAN RASTISLAV ŠTEFÁNIK (1880 – 1919) – rodák z Košarísk, významný astronóm, politik, generál francúzskej armády</a:t>
            </a:r>
            <a:endParaRPr lang="sk-SK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47" y="365125"/>
            <a:ext cx="2926016" cy="4656789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675"/>
            <a:ext cx="5048250" cy="33623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676" y="4413474"/>
            <a:ext cx="4046112" cy="244452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82378"/>
            <a:ext cx="2381250" cy="34861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332" y="4256466"/>
            <a:ext cx="1300767" cy="26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72037" y="1690688"/>
            <a:ext cx="5523963" cy="4351338"/>
          </a:xfrm>
        </p:spPr>
        <p:txBody>
          <a:bodyPr/>
          <a:lstStyle/>
          <a:p>
            <a:r>
              <a:rPr lang="sk-SK" dirty="0" smtClean="0"/>
              <a:t>ĽUDOVÍT ŠTÚR (1815 – 1856)</a:t>
            </a:r>
          </a:p>
          <a:p>
            <a:r>
              <a:rPr lang="sk-SK" dirty="0" smtClean="0"/>
              <a:t>ALEXANDER DUBČEK (1921 – 1992)</a:t>
            </a:r>
          </a:p>
          <a:p>
            <a:r>
              <a:rPr lang="sk-SK" dirty="0" smtClean="0"/>
              <a:t>narodili sa v tom istom dome v Uhrovci (okres BN)</a:t>
            </a:r>
            <a:endParaRPr lang="sk-SK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" y="3649784"/>
            <a:ext cx="2356619" cy="3208216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14581"/>
          <a:stretch/>
        </p:blipFill>
        <p:spPr>
          <a:xfrm>
            <a:off x="2760372" y="3655232"/>
            <a:ext cx="3335628" cy="320276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114" y="107928"/>
            <a:ext cx="5734720" cy="430803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326" y="4534504"/>
            <a:ext cx="31623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Trenčianskom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BOJNICE – zámok, najstaršia a najnavštevovanejšia ZOO na Slovensku</a:t>
            </a:r>
            <a:endParaRPr lang="sk-SK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76" y="64228"/>
            <a:ext cx="5076840" cy="3807630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" y="3553373"/>
            <a:ext cx="4984571" cy="330462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r="3240" b="14225"/>
          <a:stretch/>
        </p:blipFill>
        <p:spPr>
          <a:xfrm>
            <a:off x="8466999" y="4038404"/>
            <a:ext cx="3622417" cy="281959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41" y="2670064"/>
            <a:ext cx="2726149" cy="41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Trenčianskom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hudobný festival POHODA - Trenčín</a:t>
            </a:r>
            <a:endParaRPr lang="sk-SK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6848" y="2991036"/>
            <a:ext cx="5805152" cy="386696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52" y="2795772"/>
            <a:ext cx="5791200" cy="377875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436" y="0"/>
            <a:ext cx="4463066" cy="290843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5" y="4584878"/>
            <a:ext cx="2031300" cy="22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Trenčianskom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98683" y="1690688"/>
            <a:ext cx="4765184" cy="4351338"/>
          </a:xfrm>
        </p:spPr>
        <p:txBody>
          <a:bodyPr/>
          <a:lstStyle/>
          <a:p>
            <a:r>
              <a:rPr lang="sk-SK" dirty="0" smtClean="0"/>
              <a:t>MANÍNSKA TIESŇAVA – národná prírodná rezervácia</a:t>
            </a:r>
            <a:endParaRPr lang="sk-SK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67" y="1362869"/>
            <a:ext cx="7029450" cy="52768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60" y="2698749"/>
            <a:ext cx="3042164" cy="405621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826"/>
            <a:ext cx="9929611" cy="69573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051" y="3693862"/>
            <a:ext cx="2480456" cy="31772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051" y="0"/>
            <a:ext cx="2497964" cy="37442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3940935" y="365125"/>
            <a:ext cx="270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SÚĽOVSKÉ SKALY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KRAJ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838200" y="1455313"/>
            <a:ext cx="5181600" cy="472165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rozloha: </a:t>
            </a:r>
          </a:p>
          <a:p>
            <a:r>
              <a:rPr lang="sk-SK" dirty="0" smtClean="0"/>
              <a:t>počet obyvateľov:</a:t>
            </a:r>
          </a:p>
          <a:p>
            <a:r>
              <a:rPr lang="sk-SK" dirty="0" smtClean="0"/>
              <a:t>hustota zaľudnenia:</a:t>
            </a:r>
          </a:p>
          <a:p>
            <a:r>
              <a:rPr lang="sk-SK" dirty="0" smtClean="0"/>
              <a:t>okresy: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susedné štáty: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kraje: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07424" y="1345966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4 501,9 </a:t>
            </a: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km²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39494" y="1823782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599 859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839494" y="2255892"/>
            <a:ext cx="2433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 obyv./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141565" y="4911847"/>
            <a:ext cx="105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525499" y="5800745"/>
            <a:ext cx="57944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Trnavský, Nitriansky, Banskobystrický,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Žilinský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141565" y="2860791"/>
            <a:ext cx="51783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Trenčín, Nové Mesto nad Váhom,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Myjava, Ilava, Púchov, Považská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Bystrica, Prievidza, Bánovce nad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Bebravou, Partizánske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34" y="55235"/>
            <a:ext cx="2744273" cy="10454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93" y="1023319"/>
            <a:ext cx="4529540" cy="2397558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53" y="3451573"/>
            <a:ext cx="4397880" cy="3298410"/>
          </a:xfrm>
        </p:spPr>
      </p:pic>
    </p:spTree>
    <p:extLst>
      <p:ext uri="{BB962C8B-B14F-4D97-AF65-F5344CB8AC3E}">
        <p14:creationId xmlns:p14="http://schemas.microsoft.com/office/powerpoint/2010/main" val="2369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Trenčianskom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84879" y="3279481"/>
            <a:ext cx="2425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Beckovský hrad</a:t>
            </a:r>
            <a:endParaRPr lang="sk-SK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71148" y="1507549"/>
            <a:ext cx="2038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Hrad </a:t>
            </a:r>
            <a:r>
              <a:rPr lang="sk-SK" sz="2800" dirty="0" err="1" smtClean="0"/>
              <a:t>Vršatec</a:t>
            </a:r>
            <a:endParaRPr lang="sk-SK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486885" y="5794996"/>
            <a:ext cx="1807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Uhrovecký </a:t>
            </a:r>
          </a:p>
          <a:p>
            <a:r>
              <a:rPr lang="sk-SK" sz="2800" dirty="0" smtClean="0"/>
              <a:t>hrad</a:t>
            </a:r>
            <a:endParaRPr lang="sk-SK" sz="28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4765" y="5794996"/>
            <a:ext cx="1482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Považský</a:t>
            </a:r>
          </a:p>
          <a:p>
            <a:r>
              <a:rPr lang="sk-SK" sz="2800" dirty="0" smtClean="0"/>
              <a:t>hrad</a:t>
            </a:r>
            <a:endParaRPr lang="sk-SK" sz="28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24" y="1507549"/>
            <a:ext cx="4286855" cy="234348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b="17839"/>
          <a:stretch/>
        </p:blipFill>
        <p:spPr>
          <a:xfrm>
            <a:off x="7404058" y="246927"/>
            <a:ext cx="4489918" cy="276673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749" y="3986990"/>
            <a:ext cx="4942536" cy="280900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/>
          <a:srcRect t="9811" b="19828"/>
          <a:stretch/>
        </p:blipFill>
        <p:spPr>
          <a:xfrm>
            <a:off x="1507607" y="3915145"/>
            <a:ext cx="3863541" cy="28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DFA5DB"/>
                </a:solidFill>
              </a:rPr>
              <a:t>ĎAKUJEM ZA POZORNOSŤ! </a:t>
            </a:r>
            <a:endParaRPr lang="sk-SK" sz="7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DFA5DB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46" y="1856213"/>
            <a:ext cx="8610105" cy="455746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30" y="5132640"/>
            <a:ext cx="4529070" cy="17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67" y="306707"/>
            <a:ext cx="6876733" cy="589434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KRAJ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424887" cy="4351338"/>
          </a:xfrm>
        </p:spPr>
        <p:txBody>
          <a:bodyPr/>
          <a:lstStyle/>
          <a:p>
            <a:r>
              <a:rPr lang="sk-SK" dirty="0" smtClean="0"/>
              <a:t>tvorí ho 9 okresov</a:t>
            </a:r>
          </a:p>
          <a:p>
            <a:r>
              <a:rPr lang="sk-SK" dirty="0" smtClean="0"/>
              <a:t>menší kraj podľa rozlohy </a:t>
            </a:r>
          </a:p>
          <a:p>
            <a:r>
              <a:rPr lang="sk-SK" dirty="0" smtClean="0"/>
              <a:t>nadpriemerná hustota zaľudnenia </a:t>
            </a:r>
          </a:p>
          <a:p>
            <a:pPr marL="0" indent="0">
              <a:buNone/>
            </a:pPr>
            <a:r>
              <a:rPr lang="sk-SK" dirty="0" smtClean="0"/>
              <a:t>  (133 &gt;110 obyv./km</a:t>
            </a:r>
            <a:r>
              <a:rPr lang="sk-SK" dirty="0" smtClean="0">
                <a:ea typeface="Cambria Math" panose="02040503050406030204" pitchFamily="18" charset="0"/>
              </a:rPr>
              <a:t>²)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004259" y="2685302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475532" y="3130645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934003" y="406581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345659" y="502705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51272" y="5653742"/>
            <a:ext cx="1789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 rot="18617275">
            <a:off x="10226563" y="5092868"/>
            <a:ext cx="2586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Banskobystrický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515173" y="3868974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382563" y="4180214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337775" y="3531401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3069270">
            <a:off x="5322210" y="5176689"/>
            <a:ext cx="203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" y="5719360"/>
            <a:ext cx="2988928" cy="113863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10454853" y="832669"/>
            <a:ext cx="1380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181971" y="2065940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9855848" y="1845181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19" y="340510"/>
            <a:ext cx="6739781" cy="577695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6685" y="147134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 podmienky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7883" y="1329670"/>
            <a:ext cx="5306094" cy="530295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povrch kraja je veľmi členitý, os tvorí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Považské podolie a Hornonitrianska kotlina</a:t>
            </a:r>
            <a:endParaRPr lang="sk-SK" dirty="0" smtClean="0"/>
          </a:p>
          <a:p>
            <a:r>
              <a:rPr lang="sk-SK" dirty="0" smtClean="0"/>
              <a:t>kotliny lemujú pohoria: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 Karpaty, Javorníky, Považský Inovec, Strážovské a Súľovské vrchy, Vtáčnik</a:t>
            </a:r>
          </a:p>
          <a:p>
            <a:r>
              <a:rPr lang="sk-SK" dirty="0" smtClean="0"/>
              <a:t>rieky: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Váh, Nitra, Bebrava</a:t>
            </a:r>
          </a:p>
          <a:p>
            <a:r>
              <a:rPr lang="sk-SK" dirty="0" smtClean="0"/>
              <a:t>vodná nádrž: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Nosice</a:t>
            </a:r>
          </a:p>
          <a:p>
            <a:r>
              <a:rPr lang="sk-SK" dirty="0" smtClean="0"/>
              <a:t>podnebie prevažuje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mierne teplé</a:t>
            </a:r>
            <a:r>
              <a:rPr lang="sk-SK" dirty="0" smtClean="0"/>
              <a:t> </a:t>
            </a:r>
          </a:p>
          <a:p>
            <a:r>
              <a:rPr lang="sk-SK" dirty="0" smtClean="0"/>
              <a:t>lesy prevažujú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bukové</a:t>
            </a:r>
          </a:p>
          <a:p>
            <a:r>
              <a:rPr lang="sk-SK" dirty="0" smtClean="0"/>
              <a:t>príroda je veľmi pestrá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 rot="20270588">
            <a:off x="9049952" y="706946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Javorníky</a:t>
            </a:r>
            <a:endParaRPr lang="sk-SK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 rot="19413487">
            <a:off x="8729275" y="4065757"/>
            <a:ext cx="3706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Hornonitrianska kotlina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 rot="18821629">
            <a:off x="10050686" y="4534590"/>
            <a:ext cx="933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 rot="18807239">
            <a:off x="9667707" y="1783955"/>
            <a:ext cx="74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19345600">
            <a:off x="7150382" y="3065522"/>
            <a:ext cx="2738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Považské podolie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20287054">
            <a:off x="5874632" y="2950268"/>
            <a:ext cx="307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i e l e  K a r p a t 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/>
          <p:cNvSpPr txBox="1"/>
          <p:nvPr/>
        </p:nvSpPr>
        <p:spPr>
          <a:xfrm rot="18790615">
            <a:off x="7043309" y="3979930"/>
            <a:ext cx="2588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Považský Inovec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 rot="20896155">
            <a:off x="9268994" y="2827561"/>
            <a:ext cx="1761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Strážovské</a:t>
            </a:r>
          </a:p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 rot="19980618">
            <a:off x="10381990" y="4813982"/>
            <a:ext cx="130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Vtáčnik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 rot="20896155">
            <a:off x="10127894" y="1884082"/>
            <a:ext cx="1504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Súľovské</a:t>
            </a:r>
          </a:p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  <p:bldP spid="4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97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cap="all" dirty="0" smtClean="0"/>
              <a:t>Hustota zaľudnenia:</a:t>
            </a:r>
          </a:p>
          <a:p>
            <a:r>
              <a:rPr lang="sk-SK" dirty="0" smtClean="0"/>
              <a:t>nerovnomerná – kotliny sú veľmi husto zaľudnené</a:t>
            </a:r>
          </a:p>
          <a:p>
            <a:pPr marL="0" indent="0">
              <a:buNone/>
            </a:pPr>
            <a:r>
              <a:rPr lang="sk-SK" cap="all" dirty="0" smtClean="0"/>
              <a:t>Národnosti:</a:t>
            </a:r>
          </a:p>
          <a:p>
            <a:r>
              <a:rPr lang="sk-SK" dirty="0" smtClean="0"/>
              <a:t>prevláda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slovenská národnosť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NÁBOŽENSTVO:</a:t>
            </a:r>
          </a:p>
          <a:p>
            <a:r>
              <a:rPr lang="sk-SK" dirty="0" smtClean="0"/>
              <a:t>rímskokatolícke, okolie MY evanjelické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09" y="258951"/>
            <a:ext cx="7030198" cy="521316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4" y="5642428"/>
            <a:ext cx="3190875" cy="121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704268" cy="46009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dirty="0" smtClean="0"/>
              <a:t>SÍDLA</a:t>
            </a:r>
          </a:p>
          <a:p>
            <a:r>
              <a:rPr lang="sk-SK" dirty="0" smtClean="0"/>
              <a:t>274 obcí (18 z nich má štatút mesta)</a:t>
            </a:r>
          </a:p>
          <a:p>
            <a:r>
              <a:rPr lang="sk-SK" dirty="0" smtClean="0"/>
              <a:t>najväčšie mesto: </a:t>
            </a:r>
          </a:p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TRENČÍN </a:t>
            </a:r>
            <a:r>
              <a:rPr lang="sk-SK" dirty="0" smtClean="0"/>
              <a:t>(56 000 obyvateľov –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9.najväčšie mesto SR)</a:t>
            </a:r>
          </a:p>
          <a:p>
            <a:r>
              <a:rPr lang="sk-SK" dirty="0" smtClean="0"/>
              <a:t>ďalšie významné sídla: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Považská Bystrica, Púchov, Dubnica nad Váhom a Nové Mesto nad Váhom, Partizánske, Prievidza, Handlová, Nováky</a:t>
            </a:r>
          </a:p>
          <a:p>
            <a:r>
              <a:rPr lang="sk-SK" dirty="0" smtClean="0"/>
              <a:t>v okolí Myjavy – roztrúsené osídlenie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kopanice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93" y="471487"/>
            <a:ext cx="6493107" cy="481488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5404368"/>
            <a:ext cx="3676650" cy="14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456" y="7540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Hospodárstvo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0" y="1061755"/>
            <a:ext cx="6994454" cy="54935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NERASTNÉ SUROVINY</a:t>
            </a:r>
          </a:p>
          <a:p>
            <a:r>
              <a:rPr lang="sk-SK" dirty="0" smtClean="0"/>
              <a:t>ťažba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hnedého uhlia </a:t>
            </a:r>
            <a:r>
              <a:rPr lang="sk-SK" dirty="0" smtClean="0"/>
              <a:t>v oblasti Handlovej a Novák</a:t>
            </a:r>
          </a:p>
          <a:p>
            <a:r>
              <a:rPr lang="sk-SK" dirty="0" smtClean="0"/>
              <a:t>následné použitie v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tepelnej elektrárni </a:t>
            </a:r>
            <a:r>
              <a:rPr lang="sk-SK" dirty="0" smtClean="0"/>
              <a:t>Zemianske Kostoľany</a:t>
            </a:r>
          </a:p>
          <a:p>
            <a:r>
              <a:rPr lang="sk-SK" dirty="0" smtClean="0"/>
              <a:t>ťažba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stavebných surovín </a:t>
            </a:r>
            <a:r>
              <a:rPr lang="sk-SK" dirty="0" smtClean="0"/>
              <a:t>(kameň, štrk, vápenec)</a:t>
            </a:r>
          </a:p>
          <a:p>
            <a:r>
              <a:rPr lang="sk-SK" dirty="0" smtClean="0"/>
              <a:t>následné spracovanie – napr.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cementáreň</a:t>
            </a:r>
            <a:r>
              <a:rPr lang="sk-SK" dirty="0" smtClean="0"/>
              <a:t>      v Ladcoch</a:t>
            </a:r>
          </a:p>
          <a:p>
            <a:r>
              <a:rPr lang="sk-SK" dirty="0" smtClean="0">
                <a:solidFill>
                  <a:srgbClr val="C00000"/>
                </a:solidFill>
              </a:rPr>
              <a:t>poškodenie 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C00000"/>
                </a:solidFill>
              </a:rPr>
              <a:t>   životného </a:t>
            </a:r>
          </a:p>
          <a:p>
            <a:pPr marL="0" indent="0">
              <a:buNone/>
            </a:pP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rgbClr val="C00000"/>
                </a:solidFill>
              </a:rPr>
              <a:t>  prostredia!!!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454" y="0"/>
            <a:ext cx="5197545" cy="2910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21645" b="10438"/>
          <a:stretch/>
        </p:blipFill>
        <p:spPr>
          <a:xfrm>
            <a:off x="7002303" y="3342067"/>
            <a:ext cx="5189697" cy="35159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095" y="4352925"/>
            <a:ext cx="3333750" cy="25050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027" y="0"/>
            <a:ext cx="5364972" cy="40237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550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elektroniky</a:t>
            </a:r>
            <a:r>
              <a:rPr lang="sk-SK" dirty="0" smtClean="0"/>
              <a:t> (Trenčín, Nové Mesto nad Váhom)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pneumatík</a:t>
            </a:r>
            <a:r>
              <a:rPr lang="sk-SK" dirty="0" smtClean="0"/>
              <a:t> (Púchov)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chemická výroba </a:t>
            </a:r>
            <a:r>
              <a:rPr lang="sk-SK" dirty="0" smtClean="0"/>
              <a:t>(Nováky)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644" y="177588"/>
            <a:ext cx="5403927" cy="30261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391324"/>
            <a:ext cx="4001807" cy="26678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25" y="3765750"/>
            <a:ext cx="4478603" cy="29708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938" y="2390193"/>
            <a:ext cx="3105150" cy="1762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424" y="4152318"/>
            <a:ext cx="3607576" cy="27056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110" y="5617369"/>
            <a:ext cx="3171033" cy="11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8500" y="1383730"/>
            <a:ext cx="4810259" cy="4351338"/>
          </a:xfrm>
        </p:spPr>
        <p:txBody>
          <a:bodyPr/>
          <a:lstStyle/>
          <a:p>
            <a:r>
              <a:rPr lang="sk-SK" dirty="0" smtClean="0"/>
              <a:t>výroba odevov (Púchov, Bánovce nad Bebravou)</a:t>
            </a:r>
          </a:p>
          <a:p>
            <a:r>
              <a:rPr lang="sk-SK" dirty="0" smtClean="0"/>
              <a:t>výroba obuvi (Partizánske</a:t>
            </a:r>
          </a:p>
          <a:p>
            <a:r>
              <a:rPr lang="sk-SK" dirty="0" smtClean="0">
                <a:solidFill>
                  <a:srgbClr val="C00000"/>
                </a:solidFill>
              </a:rPr>
              <a:t>v súčasnosti úpadok!!!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b="84601"/>
          <a:stretch/>
        </p:blipFill>
        <p:spPr>
          <a:xfrm>
            <a:off x="7345364" y="0"/>
            <a:ext cx="4846636" cy="10560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0" y="3559399"/>
            <a:ext cx="4398135" cy="329860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767" y="4327301"/>
            <a:ext cx="2272465" cy="253069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229" y="972069"/>
            <a:ext cx="2029581" cy="30292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201" y="54734"/>
            <a:ext cx="2058295" cy="78239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/>
          <a:srcRect t="15894"/>
          <a:stretch/>
        </p:blipFill>
        <p:spPr>
          <a:xfrm>
            <a:off x="7361170" y="1090042"/>
            <a:ext cx="4846636" cy="576795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2" y="3845459"/>
            <a:ext cx="7315428" cy="279244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5210" y="4001294"/>
            <a:ext cx="19621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518</Words>
  <Application>Microsoft Office PowerPoint</Application>
  <PresentationFormat>Vlastná</PresentationFormat>
  <Paragraphs>130</Paragraphs>
  <Slides>21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Motiv Office</vt:lpstr>
      <vt:lpstr>TRENČIANSKY KRAJ</vt:lpstr>
      <vt:lpstr>TRENČIANSKY KRAJ</vt:lpstr>
      <vt:lpstr>TRENČIANSKY KRAJ</vt:lpstr>
      <vt:lpstr>Prírodné podmienky</vt:lpstr>
      <vt:lpstr>Obyvateľstvo</vt:lpstr>
      <vt:lpstr>Obyvateľstvo</vt:lpstr>
      <vt:lpstr>Hospodárstvo</vt:lpstr>
      <vt:lpstr>Priemysel</vt:lpstr>
      <vt:lpstr>Priemysel</vt:lpstr>
      <vt:lpstr>Cestovný ruch</vt:lpstr>
      <vt:lpstr>Doprava</vt:lpstr>
      <vt:lpstr>Trenčín</vt:lpstr>
      <vt:lpstr>Zaujímavosti</vt:lpstr>
      <vt:lpstr>Zaujímavosti</vt:lpstr>
      <vt:lpstr>Zaujímavosti</vt:lpstr>
      <vt:lpstr>Zaujímavosti</vt:lpstr>
      <vt:lpstr>Kam v Trenčianskom kraji? </vt:lpstr>
      <vt:lpstr>Kam v Trenčianskom kraji? </vt:lpstr>
      <vt:lpstr>Kam v Trenčianskom kraji?</vt:lpstr>
      <vt:lpstr>Kam v Trenčianskom kraji?</vt:lpstr>
      <vt:lpstr>ĎAKUJEM ZA POZORNOSŤ!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Marcela Smolejová</cp:lastModifiedBy>
  <cp:revision>111</cp:revision>
  <dcterms:created xsi:type="dcterms:W3CDTF">2014-01-02T19:39:01Z</dcterms:created>
  <dcterms:modified xsi:type="dcterms:W3CDTF">2020-04-15T21:57:58Z</dcterms:modified>
</cp:coreProperties>
</file>