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1A55-A5DA-428E-9FFB-31F95FF5C62B}" type="datetimeFigureOut">
              <a:rPr lang="sk-SK" smtClean="0"/>
              <a:t>5. 4. 2020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3CCF9-680A-4412-82C9-DA1A7801BB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1939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1A55-A5DA-428E-9FFB-31F95FF5C62B}" type="datetimeFigureOut">
              <a:rPr lang="sk-SK" smtClean="0"/>
              <a:t>5. 4. 2020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3CCF9-680A-4412-82C9-DA1A7801BB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093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1A55-A5DA-428E-9FFB-31F95FF5C62B}" type="datetimeFigureOut">
              <a:rPr lang="sk-SK" smtClean="0"/>
              <a:t>5. 4. 2020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3CCF9-680A-4412-82C9-DA1A7801BB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391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1A55-A5DA-428E-9FFB-31F95FF5C62B}" type="datetimeFigureOut">
              <a:rPr lang="sk-SK" smtClean="0"/>
              <a:t>5. 4. 2020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3CCF9-680A-4412-82C9-DA1A7801BB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69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1A55-A5DA-428E-9FFB-31F95FF5C62B}" type="datetimeFigureOut">
              <a:rPr lang="sk-SK" smtClean="0"/>
              <a:t>5. 4. 2020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3CCF9-680A-4412-82C9-DA1A7801BB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444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1A55-A5DA-428E-9FFB-31F95FF5C62B}" type="datetimeFigureOut">
              <a:rPr lang="sk-SK" smtClean="0"/>
              <a:t>5. 4. 2020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3CCF9-680A-4412-82C9-DA1A7801BB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598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1A55-A5DA-428E-9FFB-31F95FF5C62B}" type="datetimeFigureOut">
              <a:rPr lang="sk-SK" smtClean="0"/>
              <a:t>5. 4. 2020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3CCF9-680A-4412-82C9-DA1A7801BB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883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1A55-A5DA-428E-9FFB-31F95FF5C62B}" type="datetimeFigureOut">
              <a:rPr lang="sk-SK" smtClean="0"/>
              <a:t>5. 4. 2020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3CCF9-680A-4412-82C9-DA1A7801BB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188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1A55-A5DA-428E-9FFB-31F95FF5C62B}" type="datetimeFigureOut">
              <a:rPr lang="sk-SK" smtClean="0"/>
              <a:t>5. 4. 2020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3CCF9-680A-4412-82C9-DA1A7801BB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3513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1A55-A5DA-428E-9FFB-31F95FF5C62B}" type="datetimeFigureOut">
              <a:rPr lang="sk-SK" smtClean="0"/>
              <a:t>5. 4. 2020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3CCF9-680A-4412-82C9-DA1A7801BB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9416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1A55-A5DA-428E-9FFB-31F95FF5C62B}" type="datetimeFigureOut">
              <a:rPr lang="sk-SK" smtClean="0"/>
              <a:t>5. 4. 2020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3CCF9-680A-4412-82C9-DA1A7801BB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170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E1A55-A5DA-428E-9FFB-31F95FF5C62B}" type="datetimeFigureOut">
              <a:rPr lang="sk-SK" smtClean="0"/>
              <a:t>5. 4. 2020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3CCF9-680A-4412-82C9-DA1A7801BB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112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908720" y="1844824"/>
            <a:ext cx="7772400" cy="1470025"/>
          </a:xfrm>
        </p:spPr>
        <p:txBody>
          <a:bodyPr/>
          <a:lstStyle/>
          <a:p>
            <a:r>
              <a:rPr lang="sk-SK" dirty="0" smtClean="0"/>
              <a:t>Taliansko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124744" y="5373216"/>
            <a:ext cx="6400800" cy="1752600"/>
          </a:xfrm>
        </p:spPr>
        <p:txBody>
          <a:bodyPr/>
          <a:lstStyle/>
          <a:p>
            <a:r>
              <a:rPr lang="sk-SK" dirty="0" smtClean="0"/>
              <a:t>Geografia </a:t>
            </a:r>
          </a:p>
          <a:p>
            <a:r>
              <a:rPr lang="sk-SK" dirty="0" smtClean="0"/>
              <a:t>7. ročník</a:t>
            </a:r>
            <a:endParaRPr lang="sk-SK" dirty="0"/>
          </a:p>
        </p:txBody>
      </p:sp>
      <p:pic>
        <p:nvPicPr>
          <p:cNvPr id="1026" name="Picture 2" descr="Taliansko (mapová karta) - Lepšia geograf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2656"/>
            <a:ext cx="4901370" cy="569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56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Poloha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22" y="1268760"/>
            <a:ext cx="9144000" cy="4525963"/>
          </a:xfrm>
        </p:spPr>
        <p:txBody>
          <a:bodyPr/>
          <a:lstStyle/>
          <a:p>
            <a:r>
              <a:rPr lang="sk-SK" dirty="0" smtClean="0"/>
              <a:t>Prímorská krajina</a:t>
            </a:r>
          </a:p>
          <a:p>
            <a:r>
              <a:rPr lang="sk-SK" dirty="0" smtClean="0"/>
              <a:t>Nachádza sa Apeninskom polostrove</a:t>
            </a:r>
          </a:p>
          <a:p>
            <a:r>
              <a:rPr lang="sk-SK" dirty="0" smtClean="0"/>
              <a:t>Rozloha 301 338 km²</a:t>
            </a:r>
          </a:p>
          <a:p>
            <a:r>
              <a:rPr lang="sk-SK" dirty="0" smtClean="0"/>
              <a:t>K pevninskej časti patria 2 ostrovy: Sicília a Sardínia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AutoShape 2" descr="Taliansko: Regióny - Mapa Kvízových hi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4" descr="Taliansko: Regióny - Mapa Kvízových hi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54" name="Picture 6" descr="Taliansko: Regióny - Mapa Kvízových hi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17032"/>
            <a:ext cx="3754717" cy="302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36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0375" y="465137"/>
            <a:ext cx="8229600" cy="4525963"/>
          </a:xfrm>
        </p:spPr>
        <p:txBody>
          <a:bodyPr/>
          <a:lstStyle/>
          <a:p>
            <a:r>
              <a:rPr lang="sk-SK" dirty="0" smtClean="0"/>
              <a:t>Zo západu krajinu obmýva </a:t>
            </a:r>
            <a:r>
              <a:rPr lang="sk-SK" dirty="0" err="1" smtClean="0"/>
              <a:t>Ligurské</a:t>
            </a:r>
            <a:r>
              <a:rPr lang="sk-SK" dirty="0" smtClean="0"/>
              <a:t> a </a:t>
            </a:r>
            <a:r>
              <a:rPr lang="sk-SK" dirty="0" err="1" smtClean="0"/>
              <a:t>Tyrhénske</a:t>
            </a:r>
            <a:r>
              <a:rPr lang="sk-SK" dirty="0" smtClean="0"/>
              <a:t> </a:t>
            </a:r>
            <a:r>
              <a:rPr lang="sk-SK" dirty="0" smtClean="0"/>
              <a:t>more, </a:t>
            </a:r>
            <a:r>
              <a:rPr lang="sk-SK" dirty="0" smtClean="0"/>
              <a:t>z juhu </a:t>
            </a:r>
            <a:r>
              <a:rPr lang="sk-SK" dirty="0" smtClean="0"/>
              <a:t>Stredozemné a z východu Jadranské more.</a:t>
            </a:r>
            <a:endParaRPr lang="sk-SK" dirty="0" smtClean="0"/>
          </a:p>
          <a:p>
            <a:r>
              <a:rPr lang="sk-SK" dirty="0" smtClean="0"/>
              <a:t>Celou krajinou zo severu smerom na juh sa rozprestiera pohorie Apeniny.</a:t>
            </a:r>
          </a:p>
          <a:p>
            <a:r>
              <a:rPr lang="sk-SK" dirty="0" smtClean="0"/>
              <a:t>Veľký význam pre </a:t>
            </a:r>
            <a:r>
              <a:rPr lang="sk-SK" dirty="0" smtClean="0"/>
              <a:t>poľnohospodárstvo</a:t>
            </a:r>
          </a:p>
          <a:p>
            <a:pPr marL="0" indent="0">
              <a:buNone/>
            </a:pPr>
            <a:r>
              <a:rPr lang="sk-SK" dirty="0" smtClean="0"/>
              <a:t>    má </a:t>
            </a:r>
            <a:r>
              <a:rPr lang="sk-SK" dirty="0" smtClean="0"/>
              <a:t>Pádska nížina 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</a:t>
            </a:r>
            <a:r>
              <a:rPr lang="sk-SK" dirty="0" smtClean="0"/>
              <a:t>na </a:t>
            </a:r>
            <a:r>
              <a:rPr lang="sk-SK" dirty="0" smtClean="0"/>
              <a:t>severe Talianska.</a:t>
            </a:r>
          </a:p>
          <a:p>
            <a:endParaRPr lang="sk-SK" dirty="0"/>
          </a:p>
        </p:txBody>
      </p:sp>
      <p:sp>
        <p:nvSpPr>
          <p:cNvPr id="4" name="AutoShape 2" descr="Geografická olympiá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4" descr="Geografická olympiá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6" descr="Geografická olympiád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8" descr="Geografická olympiád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" name="AutoShape 10" descr="Geografická olympiád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AutoShape 12" descr="Geografická olympiád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" name="AutoShape 14" descr="Geografická olympiáda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88" name="Picture 16" descr="Alp Dağları - Wiktion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3816424" cy="298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8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História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r>
              <a:rPr lang="sk-SK" dirty="0" smtClean="0"/>
              <a:t>Počiatky talianska sa datujú do roku 753 </a:t>
            </a:r>
            <a:r>
              <a:rPr lang="sk-SK" dirty="0" err="1" smtClean="0"/>
              <a:t>p.n.l</a:t>
            </a:r>
            <a:r>
              <a:rPr lang="sk-SK" dirty="0" smtClean="0"/>
              <a:t>.</a:t>
            </a:r>
          </a:p>
          <a:p>
            <a:pPr algn="just"/>
            <a:r>
              <a:rPr lang="sk-SK" dirty="0" smtClean="0"/>
              <a:t>Až do súčasnosti si prešlo bohatou históriou:</a:t>
            </a:r>
          </a:p>
          <a:p>
            <a:pPr algn="just"/>
            <a:r>
              <a:rPr lang="sk-SK" dirty="0" smtClean="0"/>
              <a:t>(rímska ríša, pápežský štát, zjednotenie talianska,    		1. a 2. sv. vojna, súčasnosť). </a:t>
            </a:r>
          </a:p>
          <a:p>
            <a:pPr algn="just"/>
            <a:endParaRPr lang="sk-SK" dirty="0"/>
          </a:p>
        </p:txBody>
      </p:sp>
      <p:pic>
        <p:nvPicPr>
          <p:cNvPr id="4098" name="Picture 2" descr="El día que asesinaron a Julio Cesar con 23 puñaladas | Kieny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54567"/>
            <a:ext cx="4300736" cy="251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l Vittoriano Rome Accommod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54567"/>
            <a:ext cx="3789418" cy="251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0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0375" y="84138"/>
            <a:ext cx="8229600" cy="1143000"/>
          </a:xfrm>
        </p:spPr>
        <p:txBody>
          <a:bodyPr/>
          <a:lstStyle/>
          <a:p>
            <a:r>
              <a:rPr lang="sk-SK" dirty="0" smtClean="0"/>
              <a:t>Obyvateľstvo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0375" y="1074738"/>
            <a:ext cx="8229600" cy="4525963"/>
          </a:xfrm>
        </p:spPr>
        <p:txBody>
          <a:bodyPr/>
          <a:lstStyle/>
          <a:p>
            <a:r>
              <a:rPr lang="sk-SK" dirty="0" smtClean="0"/>
              <a:t>Počet obyvateľov je okolo 60,5 milióna.</a:t>
            </a:r>
          </a:p>
          <a:p>
            <a:r>
              <a:rPr lang="sk-SK" dirty="0" smtClean="0"/>
              <a:t>Väčšinu obyvateľov tvoria taliani.</a:t>
            </a:r>
          </a:p>
          <a:p>
            <a:r>
              <a:rPr lang="sk-SK" dirty="0" smtClean="0"/>
              <a:t>Spisovný jazyk je taliančina.</a:t>
            </a:r>
          </a:p>
          <a:p>
            <a:r>
              <a:rPr lang="sk-SK" dirty="0" smtClean="0"/>
              <a:t>Na území Talianska sa nachádzajú aj dva nezávislé štáty: Vatikán a San Maríno.</a:t>
            </a:r>
            <a:endParaRPr lang="sk-SK" dirty="0"/>
          </a:p>
        </p:txBody>
      </p:sp>
      <p:sp>
        <p:nvSpPr>
          <p:cNvPr id="4" name="AutoShape 2" descr="Súbor:Vatican City map IT.svg –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4" descr="Súbor:Vatican City map IT.svg – Wikipé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6" descr="Súbor:Vatican City map IT.svg – Wikipéd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8" descr="Súbor:Vatican City map IT.svg – Wikipéd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" name="AutoShape 10" descr="Súbor:Vatican City map IT.svg – Wikipédi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AutoShape 12" descr="Súbor:Vatican City map IT.svg – Wikipédi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" name="AutoShape 14" descr="Súbor:Vatican City map IT.svg – Wikipédia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" name="AutoShape 16" descr="Súbor:Vatican City map IT.svg – Wikipédia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" name="AutoShape 18" descr="Súbor:Vatican City map IT.svg – Wikipédia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140" name="Picture 20" descr="Vatikánsky rozhlas - Vatik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8" y="3861048"/>
            <a:ext cx="3121647" cy="286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San Maríno: 15 zaujímavostí republiky v objatí Taliansk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248" y="4026686"/>
            <a:ext cx="4472461" cy="253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45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Priemysel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Strojársky : výroba áut, lodi</a:t>
            </a:r>
          </a:p>
          <a:p>
            <a:r>
              <a:rPr lang="sk-SK" dirty="0" smtClean="0"/>
              <a:t>Textilný: zn. </a:t>
            </a:r>
            <a:r>
              <a:rPr lang="sk-SK" dirty="0" err="1" smtClean="0"/>
              <a:t>Benetti</a:t>
            </a:r>
            <a:endParaRPr lang="sk-SK" dirty="0" smtClean="0"/>
          </a:p>
          <a:p>
            <a:r>
              <a:rPr lang="sk-SK" dirty="0" smtClean="0"/>
              <a:t>Potravinársky: ovocie a zelenina, cestoviny</a:t>
            </a:r>
          </a:p>
          <a:p>
            <a:r>
              <a:rPr lang="sk-SK" dirty="0" smtClean="0"/>
              <a:t>Elektrotechnický: výroba pračiek a chladničiek</a:t>
            </a:r>
            <a:endParaRPr lang="sk-SK" dirty="0"/>
          </a:p>
        </p:txBody>
      </p:sp>
      <p:sp>
        <p:nvSpPr>
          <p:cNvPr id="4" name="AutoShape 2" descr="Meaning of the Ferrari logo, history of creation – TURBOLOG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148" name="Picture 4" descr="Meaning of the Ferrari logo, history of creation – TURBOLOGO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4" y="4379885"/>
            <a:ext cx="2867157" cy="16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Fiat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8" descr="Fiat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10" descr="Fiat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156" name="Picture 12" descr="FIAT logo | Log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09737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The Benetton logo - History and evolu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980" y="3961449"/>
            <a:ext cx="2000620" cy="244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Zanussi je v štýle “La Vita è Bella” | Electrolux Newsroom Slovak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02509"/>
            <a:ext cx="2152817" cy="215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08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Mestá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sk-SK" dirty="0" smtClean="0"/>
              <a:t>Hlavný mestom je Rím.</a:t>
            </a:r>
          </a:p>
          <a:p>
            <a:r>
              <a:rPr lang="sk-SK" dirty="0" smtClean="0"/>
              <a:t>Medzi ďalšie významné mestá patria:</a:t>
            </a:r>
          </a:p>
          <a:p>
            <a:pPr marL="0" indent="0">
              <a:buNone/>
            </a:pPr>
            <a:r>
              <a:rPr lang="sk-SK" dirty="0" smtClean="0"/>
              <a:t>	Miláno, Turín, Janov, Bologna, Neapol,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Florencia, Benátky, </a:t>
            </a:r>
            <a:r>
              <a:rPr lang="sk-SK" dirty="0" err="1" smtClean="0"/>
              <a:t>Pisa</a:t>
            </a:r>
            <a:r>
              <a:rPr lang="sk-SK" dirty="0" smtClean="0"/>
              <a:t>, Palermo</a:t>
            </a:r>
            <a:endParaRPr lang="sk-SK" dirty="0"/>
          </a:p>
        </p:txBody>
      </p:sp>
      <p:pic>
        <p:nvPicPr>
          <p:cNvPr id="7170" name="Picture 2" descr="Futbalové zájazdy s delegátom do Ríma | FutbalTour.s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632"/>
            <a:ext cx="3230666" cy="215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Neapol: pamiatky, zaujímavosti, čo navštíviť 2020 | Megazin.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4532373" cy="215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8 miest ktoré sa oplatí v Miláne vidieť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663" y="4437112"/>
            <a:ext cx="3696653" cy="215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53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Zvyky a tradície</a:t>
            </a:r>
            <a:endParaRPr lang="sk-SK" dirty="0"/>
          </a:p>
        </p:txBody>
      </p:sp>
      <p:pic>
        <p:nvPicPr>
          <p:cNvPr id="8194" name="Picture 2" descr="Pravá talianska pizza od pizza majstra z Neapola | Zlavomat.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38" y="1412776"/>
            <a:ext cx="4409430" cy="220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lávne Pompeje – najprv dovolenkový raj Rimanov, potom peklo n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740" y="1412776"/>
            <a:ext cx="3631168" cy="222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Benátsky karneval - zájazd s ubytovaním | dva celé dni v Benátka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3575555" cy="268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FIA respond to teams over Ferrari settlement objection | Formula 1®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974" y="3959272"/>
            <a:ext cx="3983425" cy="265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74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170</Words>
  <Application>Microsoft Office PowerPoint</Application>
  <PresentationFormat>Předvádění na obrazovce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systému Office</vt:lpstr>
      <vt:lpstr>Taliansko</vt:lpstr>
      <vt:lpstr>Poloha</vt:lpstr>
      <vt:lpstr>Prezentace aplikace PowerPoint</vt:lpstr>
      <vt:lpstr>História</vt:lpstr>
      <vt:lpstr>Obyvateľstvo</vt:lpstr>
      <vt:lpstr>Priemysel</vt:lpstr>
      <vt:lpstr>Mestá</vt:lpstr>
      <vt:lpstr>Zvyky a tradície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Taliansko</dc:title>
  <dc:creator>Janko</dc:creator>
  <cp:lastModifiedBy>Janko</cp:lastModifiedBy>
  <cp:revision>9</cp:revision>
  <dcterms:created xsi:type="dcterms:W3CDTF">2020-04-04T13:52:02Z</dcterms:created>
  <dcterms:modified xsi:type="dcterms:W3CDTF">2020-04-05T08:43:14Z</dcterms:modified>
</cp:coreProperties>
</file>