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0" r:id="rId5"/>
    <p:sldId id="261" r:id="rId6"/>
    <p:sldId id="263" r:id="rId7"/>
    <p:sldId id="257" r:id="rId8"/>
    <p:sldId id="264" r:id="rId9"/>
    <p:sldId id="262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Tridsaťročná vojna</a:t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1618 - 1648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Tematický celok: Európa na ceste k novoveku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Výsledok vyh&amp;lcaron;adávania obrázkov pre dopyt tridsa&amp;tcaron;ro&amp;ccaron;ná voj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842" y="785795"/>
            <a:ext cx="925731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Koniec Tridsaťročnej vojny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7676" cy="443484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Končí sa </a:t>
            </a:r>
            <a:r>
              <a:rPr lang="sk-SK" dirty="0" err="1" smtClean="0">
                <a:solidFill>
                  <a:srgbClr val="FF0000"/>
                </a:solidFill>
              </a:rPr>
              <a:t>Vestfálskym</a:t>
            </a:r>
            <a:r>
              <a:rPr lang="sk-SK" dirty="0" smtClean="0">
                <a:solidFill>
                  <a:srgbClr val="FF0000"/>
                </a:solidFill>
              </a:rPr>
              <a:t> mierom roku 1648</a:t>
            </a:r>
          </a:p>
          <a:p>
            <a:r>
              <a:rPr lang="sk-SK" dirty="0" smtClean="0"/>
              <a:t>Vojna spôsobila len biedu a spustošenie krajín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Najviac získalo Švédsko a Francúzsko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Mier znamenal víťazstvo nemeckých kniežat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57818" y="1920085"/>
            <a:ext cx="3328982" cy="443484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100" name="Picture 4" descr="https://upload.wikimedia.org/wikipedia/commons/thumb/1/1c/Helst%2C_Peace_of_M%C3%BCnster.jpg/220px-Helst%2C_Peace_of_M%C3%BC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0372"/>
            <a:ext cx="457200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Vestfálsky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mier 1648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6" descr="Výsledok vyh&amp;lcaron;adávania obrázkov pre dopyt vestfálsky m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81893"/>
            <a:ext cx="8858312" cy="5376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Habsburgovci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v 16. storočí sa im podarilo spojiť nemeckú, španielsku, českú a uhorskú korunu</a:t>
            </a:r>
          </a:p>
          <a:p>
            <a:r>
              <a:rPr lang="sk-SK" dirty="0" smtClean="0"/>
              <a:t>vznikla obrovská ríša, ktorú nebolo možné ovládať z jedného centra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v polovici 16. storočia sa rozdelili na: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- Španielskych Habsburgovcov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0000"/>
                </a:solidFill>
              </a:rPr>
              <a:t>Rakúskych Habsburgovcov</a:t>
            </a:r>
          </a:p>
          <a:p>
            <a:r>
              <a:rPr lang="sk-SK" dirty="0" smtClean="0"/>
              <a:t>Korunu dedili len mužský potomkovia, v r. 1740 po dohode nastúpila na trón dcéra Karola VI. Mária Terézia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Rak-monarc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362312" cy="37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rázo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459788" cy="6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Nemecko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Vnútorné konflikty sformovali </a:t>
            </a:r>
            <a:r>
              <a:rPr lang="sk-SK" b="1" dirty="0" smtClean="0">
                <a:solidFill>
                  <a:srgbClr val="FF0000"/>
                </a:solidFill>
              </a:rPr>
              <a:t>dva nepriateľské tábory: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- protestantská Únia (</a:t>
            </a:r>
            <a:r>
              <a:rPr lang="sk-SK" dirty="0" err="1" smtClean="0">
                <a:solidFill>
                  <a:srgbClr val="FF0000"/>
                </a:solidFill>
              </a:rPr>
              <a:t>juhonemecké</a:t>
            </a:r>
            <a:r>
              <a:rPr lang="sk-SK" dirty="0" smtClean="0">
                <a:solidFill>
                  <a:srgbClr val="FF0000"/>
                </a:solidFill>
              </a:rPr>
              <a:t> štáty)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- katolícka Liga (</a:t>
            </a:r>
            <a:r>
              <a:rPr lang="sk-SK" dirty="0" err="1" smtClean="0">
                <a:solidFill>
                  <a:srgbClr val="FF0000"/>
                </a:solidFill>
              </a:rPr>
              <a:t>severonemecké</a:t>
            </a:r>
            <a:r>
              <a:rPr lang="sk-SK" dirty="0" smtClean="0">
                <a:solidFill>
                  <a:srgbClr val="FF0000"/>
                </a:solidFill>
              </a:rPr>
              <a:t> štáty)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Začiatok Tridsaťročnej vojny</a:t>
            </a:r>
            <a:br>
              <a:rPr lang="sk-SK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1618  - 1648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podnet na vojnu prišiel z Čiech – </a:t>
            </a:r>
            <a:r>
              <a:rPr lang="sk-SK" b="1" u="sng" dirty="0" smtClean="0">
                <a:solidFill>
                  <a:srgbClr val="FF0000"/>
                </a:solidFill>
              </a:rPr>
              <a:t>české stavovské povstanie</a:t>
            </a:r>
            <a:r>
              <a:rPr lang="sk-SK" dirty="0" smtClean="0">
                <a:solidFill>
                  <a:srgbClr val="FF0000"/>
                </a:solidFill>
              </a:rPr>
              <a:t> (1618 – 1620) Habsburgovci porušovali náboženské slobody nekatolíkov</a:t>
            </a:r>
          </a:p>
          <a:p>
            <a:r>
              <a:rPr lang="sk-SK" dirty="0" smtClean="0"/>
              <a:t>české stavy odmietali vládu Ferdinanda II. a na trón povolali z Nemecka Fridricha </a:t>
            </a:r>
            <a:r>
              <a:rPr lang="sk-SK" dirty="0" err="1" smtClean="0"/>
              <a:t>Falckého</a:t>
            </a:r>
            <a:r>
              <a:rPr lang="sk-SK" dirty="0" smtClean="0"/>
              <a:t> (predstaviteľ </a:t>
            </a:r>
            <a:r>
              <a:rPr lang="sk-SK" dirty="0" err="1" smtClean="0"/>
              <a:t>protestanskej</a:t>
            </a:r>
            <a:r>
              <a:rPr lang="sk-SK" dirty="0" smtClean="0"/>
              <a:t> Únie)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konflikt začína vyhodením dvoch kráľovských miestodržiteľov z okien pražského hradu</a:t>
            </a:r>
          </a:p>
        </p:txBody>
      </p:sp>
      <p:pic>
        <p:nvPicPr>
          <p:cNvPr id="2050" name="Picture 2" descr="Výsledok vyh&amp;lcaron;adávania obrázkov pre dopyt tridsa&amp;tcaron;ro&amp;ccaron;ná voj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6" y="5000636"/>
            <a:ext cx="2476484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484" name="Picture 4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0141" y="214290"/>
            <a:ext cx="4233363" cy="3143272"/>
          </a:xfrm>
          <a:prstGeom prst="rect">
            <a:avLst/>
          </a:prstGeom>
          <a:noFill/>
        </p:spPr>
      </p:pic>
      <p:pic>
        <p:nvPicPr>
          <p:cNvPr id="20486" name="Picture 6" descr="Výsledok vyh&amp;lcaron;adávania obráz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571875" cy="4562476"/>
          </a:xfrm>
          <a:prstGeom prst="rect">
            <a:avLst/>
          </a:prstGeom>
          <a:noFill/>
        </p:spPr>
      </p:pic>
      <p:pic>
        <p:nvPicPr>
          <p:cNvPr id="20488" name="Picture 8" descr="Výsledok vyh&amp;lcaron;adávania obrázk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48842"/>
            <a:ext cx="3000364" cy="380915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71538" y="54292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Ferdinand II.</a:t>
            </a:r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3372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Fridrich </a:t>
            </a:r>
            <a:r>
              <a:rPr lang="sk-SK" dirty="0" err="1" smtClean="0"/>
              <a:t>Falcký</a:t>
            </a:r>
            <a:endParaRPr lang="sk-SK" dirty="0"/>
          </a:p>
        </p:txBody>
      </p:sp>
      <p:pic>
        <p:nvPicPr>
          <p:cNvPr id="20490" name="Picture 10" descr="Ferdinand II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500306"/>
            <a:ext cx="219075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72056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Bitka na Bielej hore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29180" cy="443484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roku 1620 boli české stavy porazené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Habsburgovci popravili 27 vodcov povstania a medzi nimi aj rektora Karlovej univerzity –</a:t>
            </a:r>
            <a:r>
              <a:rPr lang="sk-SK" b="1" u="sng" dirty="0" smtClean="0">
                <a:solidFill>
                  <a:srgbClr val="FF0000"/>
                </a:solidFill>
              </a:rPr>
              <a:t> Ján </a:t>
            </a:r>
            <a:r>
              <a:rPr lang="sk-SK" b="1" u="sng" dirty="0" err="1" smtClean="0">
                <a:solidFill>
                  <a:srgbClr val="FF0000"/>
                </a:solidFill>
              </a:rPr>
              <a:t>Jesenius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(lekár a filozof, uskutočnil prvú pitvu v Prahe)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429256" y="1920085"/>
            <a:ext cx="3257544" cy="4434840"/>
          </a:xfrm>
        </p:spPr>
        <p:txBody>
          <a:bodyPr/>
          <a:lstStyle/>
          <a:p>
            <a:endParaRPr lang="sk-SK"/>
          </a:p>
        </p:txBody>
      </p:sp>
      <p:pic>
        <p:nvPicPr>
          <p:cNvPr id="18434" name="Picture 2" descr="Výsledok vyh&amp;lcaron;adávania obrázkov pre dopyt bitka na bielej h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943350" cy="2505076"/>
          </a:xfrm>
          <a:prstGeom prst="rect">
            <a:avLst/>
          </a:prstGeom>
          <a:noFill/>
        </p:spPr>
      </p:pic>
      <p:pic>
        <p:nvPicPr>
          <p:cNvPr id="18436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164" y="3071810"/>
            <a:ext cx="2995753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Výsledok vyh&amp;lcaron;adávania obrázkov pre dopyt bitka na bielej h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7246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Tridsaťročná vojna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z českej vojny sa rozpútala vojna v Európe</a:t>
            </a:r>
          </a:p>
          <a:p>
            <a:r>
              <a:rPr lang="sk-SK" dirty="0" smtClean="0"/>
              <a:t>zapájali sa aj ďalšie štáty – </a:t>
            </a:r>
            <a:r>
              <a:rPr lang="sk-SK" dirty="0" smtClean="0">
                <a:solidFill>
                  <a:srgbClr val="FF0000"/>
                </a:solidFill>
              </a:rPr>
              <a:t>Dánsko, Švédsko, Francúzsko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bojovalo sa najmä na nemeckom území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bola to posledná a najväčšia náboženská vojna v Európe 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254</Words>
  <Application>Microsoft Office PowerPoint</Application>
  <PresentationFormat>Prezentácia na obrazovke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Tok</vt:lpstr>
      <vt:lpstr>Tridsaťročná vojna 1618 - 1648</vt:lpstr>
      <vt:lpstr>Habsburgovci</vt:lpstr>
      <vt:lpstr>Prezentácia programu PowerPoint</vt:lpstr>
      <vt:lpstr>Nemecko</vt:lpstr>
      <vt:lpstr>Začiatok Tridsaťročnej vojny 1618  - 1648</vt:lpstr>
      <vt:lpstr>Prezentácia programu PowerPoint</vt:lpstr>
      <vt:lpstr>Bitka na Bielej hore</vt:lpstr>
      <vt:lpstr>Prezentácia programu PowerPoint</vt:lpstr>
      <vt:lpstr>Tridsaťročná vojna</vt:lpstr>
      <vt:lpstr>Prezentácia programu PowerPoint</vt:lpstr>
      <vt:lpstr>Koniec Tridsaťročnej vojny</vt:lpstr>
      <vt:lpstr>Vestfálsky mier 1648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Tridsaťročná vojna</dc:title>
  <dc:creator>darius</dc:creator>
  <cp:lastModifiedBy>žiak</cp:lastModifiedBy>
  <cp:revision>15</cp:revision>
  <dcterms:created xsi:type="dcterms:W3CDTF">2017-01-03T12:55:29Z</dcterms:created>
  <dcterms:modified xsi:type="dcterms:W3CDTF">2020-04-16T07:42:07Z</dcterms:modified>
</cp:coreProperties>
</file>