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4" r:id="rId5"/>
    <p:sldId id="263" r:id="rId6"/>
    <p:sldId id="262" r:id="rId7"/>
    <p:sldId id="261" r:id="rId8"/>
    <p:sldId id="260" r:id="rId9"/>
    <p:sldId id="269" r:id="rId10"/>
    <p:sldId id="259" r:id="rId11"/>
    <p:sldId id="258" r:id="rId12"/>
    <p:sldId id="266" r:id="rId13"/>
    <p:sldId id="268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0D2F7-19BE-4BBE-8EBD-E3EFFA286821}" type="datetimeFigureOut">
              <a:rPr lang="sk-SK" smtClean="0"/>
              <a:pPr/>
              <a:t>19.4.2020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8E46-ADCE-4F8E-BEE2-35BD46E2144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wmf"/><Relationship Id="rId5" Type="http://schemas.openxmlformats.org/officeDocument/2006/relationships/image" Target="../media/image10.png"/><Relationship Id="rId10" Type="http://schemas.openxmlformats.org/officeDocument/2006/relationships/image" Target="../media/image15.jpe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2051720" y="1340768"/>
            <a:ext cx="7777163" cy="1872207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900" b="1" i="1" dirty="0">
                <a:solidFill>
                  <a:srgbClr val="FF0000"/>
                </a:solidFill>
                <a:latin typeface="Comic Sans MS" pitchFamily="66" charset="0"/>
              </a:rPr>
              <a:t>Učíme sa </a:t>
            </a:r>
            <a:r>
              <a:rPr lang="sk-SK" sz="4900" b="1" i="1" dirty="0" smtClean="0">
                <a:solidFill>
                  <a:srgbClr val="FF0000"/>
                </a:solidFill>
                <a:latin typeface="Comic Sans MS" pitchFamily="66" charset="0"/>
              </a:rPr>
              <a:t>s </a:t>
            </a:r>
            <a:r>
              <a:rPr lang="sk-SK" sz="4900" b="1" i="1" dirty="0" err="1" smtClean="0">
                <a:solidFill>
                  <a:srgbClr val="FF0000"/>
                </a:solidFill>
                <a:latin typeface="Comic Sans MS" pitchFamily="66" charset="0"/>
              </a:rPr>
              <a:t>Ňufíkom</a:t>
            </a:r>
            <a:r>
              <a:rPr lang="sk-SK" sz="4900" b="1" i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sk-SK" sz="6000" dirty="0">
                <a:solidFill>
                  <a:srgbClr val="FF0000"/>
                </a:solidFill>
                <a:latin typeface="Comic Sans MS" pitchFamily="66" charset="0"/>
              </a:rPr>
              <a:t/>
            </a:r>
            <a:br>
              <a:rPr lang="sk-SK" sz="6000" dirty="0">
                <a:solidFill>
                  <a:srgbClr val="FF0000"/>
                </a:solidFill>
                <a:latin typeface="Comic Sans MS" pitchFamily="66" charset="0"/>
              </a:rPr>
            </a:br>
            <a:endParaRPr lang="sk-SK" sz="4400" dirty="0">
              <a:latin typeface="+mj-lt"/>
              <a:ea typeface="+mj-ea"/>
              <a:cs typeface="+mj-cs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1403648" y="2564904"/>
            <a:ext cx="1512168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Ň</a:t>
            </a:r>
            <a:endParaRPr lang="sk-SK" sz="25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3131840" y="2636912"/>
            <a:ext cx="1973617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sk-SK" sz="25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ň</a:t>
            </a:r>
            <a:endParaRPr lang="sk-SK" sz="25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1907704" y="260648"/>
            <a:ext cx="6624736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4000" b="1" cap="small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Ňufíkovi</a:t>
            </a: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slová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87624" y="1052736"/>
            <a:ext cx="795637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00B050"/>
                </a:solidFill>
              </a:rPr>
              <a:t> </a:t>
            </a:r>
            <a:r>
              <a:rPr lang="sk-SK" sz="6200" b="1" kern="0" dirty="0" smtClean="0">
                <a:solidFill>
                  <a:srgbClr val="00B050"/>
                </a:solidFill>
              </a:rPr>
              <a:t>    </a:t>
            </a:r>
            <a:r>
              <a:rPr lang="sk-SK" sz="6200" b="1" kern="0" dirty="0">
                <a:solidFill>
                  <a:srgbClr val="00B050"/>
                </a:solidFill>
              </a:rPr>
              <a:t>l</a:t>
            </a:r>
            <a:r>
              <a:rPr lang="sk-SK" sz="6200" b="1" kern="0" dirty="0" smtClean="0">
                <a:solidFill>
                  <a:srgbClr val="00B050"/>
                </a:solidFill>
              </a:rPr>
              <a:t>aň dreň peň kmeň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dlaň  vaňa  dyňa  baňa</a:t>
            </a:r>
            <a:endParaRPr lang="sk-SK" sz="6200" b="1" kern="0" dirty="0">
              <a:solidFill>
                <a:srgbClr val="0070C0"/>
              </a:solidFill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jahňa  hrebeň  plameň</a:t>
            </a:r>
            <a:r>
              <a:rPr lang="sk-SK" sz="6200" b="1" kern="0" dirty="0" smtClean="0">
                <a:solidFill>
                  <a:srgbClr val="FFC000"/>
                </a:solidFill>
              </a:rPr>
              <a:t>  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7030A0"/>
                </a:solidFill>
              </a:rPr>
              <a:t>prameň vozeň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FFC000"/>
                </a:solidFill>
              </a:rPr>
              <a:t>j</a:t>
            </a:r>
            <a:r>
              <a:rPr lang="sk-SK" sz="6200" b="1" kern="0" dirty="0" smtClean="0">
                <a:solidFill>
                  <a:srgbClr val="FFC000"/>
                </a:solidFill>
              </a:rPr>
              <a:t>abloň  aspoň</a:t>
            </a:r>
            <a:endParaRPr lang="sk-SK" sz="3000" kern="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187624" y="1196752"/>
            <a:ext cx="795637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>
                <a:solidFill>
                  <a:srgbClr val="00B050"/>
                </a:solidFill>
              </a:rPr>
              <a:t> </a:t>
            </a:r>
            <a:r>
              <a:rPr lang="sk-SK" sz="6200" b="1" kern="0" dirty="0" smtClean="0">
                <a:solidFill>
                  <a:srgbClr val="00B050"/>
                </a:solidFill>
              </a:rPr>
              <a:t>       vetroň báseň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FF0000"/>
                </a:solidFill>
              </a:rPr>
              <a:t>náplň</a:t>
            </a:r>
            <a:r>
              <a:rPr lang="sk-SK" sz="6200" b="1" kern="0" dirty="0" smtClean="0">
                <a:solidFill>
                  <a:srgbClr val="00B050"/>
                </a:solidFill>
              </a:rPr>
              <a:t> </a:t>
            </a:r>
            <a:r>
              <a:rPr lang="sk-SK" sz="6200" b="1" kern="0" dirty="0" smtClean="0">
                <a:solidFill>
                  <a:srgbClr val="FF0000"/>
                </a:solidFill>
              </a:rPr>
              <a:t>oheň  voňavka  </a:t>
            </a:r>
            <a:r>
              <a:rPr lang="sk-SK" sz="6200" b="1" kern="0" dirty="0" smtClean="0">
                <a:solidFill>
                  <a:srgbClr val="FFC000"/>
                </a:solidFill>
              </a:rPr>
              <a:t>broskyňa  ohňostroj</a:t>
            </a:r>
            <a:endParaRPr lang="sk-SK" sz="6200" b="1" kern="0" dirty="0">
              <a:solidFill>
                <a:srgbClr val="FFC000"/>
              </a:solidFill>
            </a:endParaRP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kapucňa 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rgbClr val="CC9900"/>
              </a:buClr>
              <a:buSzPct val="65000"/>
              <a:buFont typeface="Wingdings" pitchFamily="2" charset="2"/>
              <a:buNone/>
              <a:defRPr/>
            </a:pPr>
            <a:r>
              <a:rPr lang="sk-SK" sz="6200" b="1" kern="0" dirty="0" smtClean="0">
                <a:solidFill>
                  <a:srgbClr val="0070C0"/>
                </a:solidFill>
              </a:rPr>
              <a:t>          </a:t>
            </a:r>
            <a:r>
              <a:rPr lang="sk-SK" sz="6200" b="1" kern="0" dirty="0" smtClean="0">
                <a:solidFill>
                  <a:srgbClr val="7030A0"/>
                </a:solidFill>
              </a:rPr>
              <a:t>jaskyňa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" y="0"/>
            <a:ext cx="9143998" cy="6858000"/>
          </a:xfrm>
          <a:prstGeom prst="rect">
            <a:avLst/>
          </a:prstGeom>
          <a:noFill/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2051720" y="188640"/>
            <a:ext cx="6336704" cy="940966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k-SK" sz="4000" b="1" cap="small" dirty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Prečítajte </a:t>
            </a:r>
            <a:r>
              <a:rPr lang="sk-SK" sz="4000" b="1" cap="small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Ňufíkovi</a:t>
            </a:r>
            <a:r>
              <a:rPr lang="sk-SK" sz="4000" b="1" cap="small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vety</a:t>
            </a:r>
            <a:endParaRPr lang="sk-SK" sz="4000" b="1" cap="small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0" y="2996952"/>
            <a:ext cx="8388424" cy="1584176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0" y="4581128"/>
            <a:ext cx="8460432" cy="1512168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2123728" y="1556792"/>
            <a:ext cx="6192688" cy="1440160"/>
          </a:xfrm>
          <a:prstGeom prst="roundRect">
            <a:avLst/>
          </a:prstGeom>
          <a:solidFill>
            <a:srgbClr val="FFF39D"/>
          </a:solidFill>
          <a:ln w="38100" cap="flat" cmpd="sng" algn="ctr">
            <a:solidFill>
              <a:srgbClr val="002060"/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2195736" y="1556792"/>
            <a:ext cx="669674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Hups uháňa, robí slalom, je to celé iba na ňom.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0" y="2996952"/>
            <a:ext cx="8244408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Skočí, fičí, míňa skriňu, hra sa končí o hodinu.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0" y="4653136"/>
            <a:ext cx="842392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sk-SK" sz="4400" b="1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Prečo? Lebo končí deň.</a:t>
            </a:r>
          </a:p>
          <a:p>
            <a:r>
              <a:rPr lang="sk-SK" sz="4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Naháňa ho vlastný__________ .</a:t>
            </a:r>
            <a:endParaRPr lang="sk-SK" sz="4400" b="1" cap="none" spc="0" dirty="0">
              <a:ln w="11430"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ok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89040"/>
            <a:ext cx="2232248" cy="194421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láčik 2"/>
          <p:cNvSpPr/>
          <p:nvPr/>
        </p:nvSpPr>
        <p:spPr>
          <a:xfrm>
            <a:off x="1259632" y="1844824"/>
            <a:ext cx="5329238" cy="2808288"/>
          </a:xfrm>
          <a:prstGeom prst="cloudCallout">
            <a:avLst>
              <a:gd name="adj1" fmla="val 26137"/>
              <a:gd name="adj2" fmla="val 734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Hurá, už sme na konci! Dúfam, že si písmenko </a:t>
            </a:r>
            <a:r>
              <a:rPr lang="sk-SK" sz="2400" b="1" dirty="0" smtClean="0">
                <a:solidFill>
                  <a:srgbClr val="FF0000"/>
                </a:solidFill>
                <a:latin typeface="Comic Sans MS" pitchFamily="66" charset="0"/>
              </a:rPr>
              <a:t>Ň, ň </a:t>
            </a:r>
            <a:r>
              <a:rPr lang="sk-SK" sz="2400" b="1" dirty="0" smtClean="0">
                <a:solidFill>
                  <a:srgbClr val="0070C0"/>
                </a:solidFill>
                <a:latin typeface="Comic Sans MS" pitchFamily="66" charset="0"/>
              </a:rPr>
              <a:t>zapamätáte</a:t>
            </a: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.</a:t>
            </a:r>
          </a:p>
          <a:p>
            <a:pPr>
              <a:defRPr/>
            </a:pPr>
            <a:r>
              <a:rPr lang="sk-SK" sz="2400" b="1" dirty="0">
                <a:solidFill>
                  <a:srgbClr val="0070C0"/>
                </a:solidFill>
                <a:latin typeface="Comic Sans MS" pitchFamily="66" charset="0"/>
              </a:rPr>
              <a:t>Ahoj nabudúce.</a:t>
            </a:r>
            <a:endParaRPr lang="sk-SK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5" name="Obdĺžnik 4"/>
          <p:cNvSpPr/>
          <p:nvPr/>
        </p:nvSpPr>
        <p:spPr>
          <a:xfrm>
            <a:off x="2123728" y="1484784"/>
            <a:ext cx="58326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40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Ň</a:t>
            </a: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uchá šte</a:t>
            </a:r>
            <a:r>
              <a:rPr lang="sk-SK" sz="40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ň</a:t>
            </a: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a tu i tu,</a:t>
            </a:r>
            <a:b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strčí </a:t>
            </a:r>
            <a:r>
              <a:rPr lang="sk-SK" sz="4000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ň</a:t>
            </a: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ufák do medu,</a:t>
            </a:r>
            <a:b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na tom mede včela, </a:t>
            </a:r>
            <a:b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sz="4000" b="1" dirty="0" smtClean="0">
                <a:solidFill>
                  <a:srgbClr val="00B050"/>
                </a:solidFill>
                <a:latin typeface="Comic Sans MS"/>
                <a:ea typeface="Times New Roman"/>
                <a:cs typeface="Times New Roman"/>
              </a:rPr>
              <a:t>poštípať ho chcela!</a:t>
            </a:r>
            <a:r>
              <a:rPr lang="sk-SK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r>
              <a:rPr lang="sk-SK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</a:b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4" name="WordArt 3"/>
          <p:cNvSpPr>
            <a:spLocks noChangeArrowheads="1" noChangeShapeType="1" noTextEdit="1"/>
          </p:cNvSpPr>
          <p:nvPr/>
        </p:nvSpPr>
        <p:spPr bwMode="auto">
          <a:xfrm>
            <a:off x="6084168" y="1340768"/>
            <a:ext cx="1785950" cy="2303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ň</a:t>
            </a:r>
          </a:p>
        </p:txBody>
      </p:sp>
      <p:sp>
        <p:nvSpPr>
          <p:cNvPr id="5" name="WordArt 4"/>
          <p:cNvSpPr>
            <a:spLocks noChangeArrowheads="1" noChangeShapeType="1" noTextEdit="1"/>
          </p:cNvSpPr>
          <p:nvPr/>
        </p:nvSpPr>
        <p:spPr bwMode="auto">
          <a:xfrm>
            <a:off x="1259632" y="2708920"/>
            <a:ext cx="2413031" cy="295274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96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Ň</a:t>
            </a:r>
          </a:p>
        </p:txBody>
      </p:sp>
      <p:pic>
        <p:nvPicPr>
          <p:cNvPr id="6" name="Picture 5" descr="pismena_n¦î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35896" y="764704"/>
            <a:ext cx="2571768" cy="2962275"/>
          </a:xfrm>
          <a:prstGeom prst="ellipse">
            <a:avLst/>
          </a:prstGeom>
          <a:noFill/>
          <a:ln>
            <a:solidFill>
              <a:srgbClr val="996600"/>
            </a:solidFill>
          </a:ln>
        </p:spPr>
      </p:pic>
      <p:pic>
        <p:nvPicPr>
          <p:cNvPr id="7" name="Picture 6" descr="pismena N¦î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91880" y="3573016"/>
            <a:ext cx="2524122" cy="2952750"/>
          </a:xfrm>
          <a:prstGeom prst="ellipse">
            <a:avLst/>
          </a:prstGeom>
          <a:noFill/>
          <a:ln>
            <a:solidFill>
              <a:srgbClr val="9966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4" name="Obdĺžnik 3"/>
          <p:cNvSpPr/>
          <p:nvPr/>
        </p:nvSpPr>
        <p:spPr>
          <a:xfrm>
            <a:off x="2411760" y="1340768"/>
            <a:ext cx="4608512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Hádaj</a:t>
            </a:r>
            <a:r>
              <a:rPr kumimoji="0" lang="sk-SK" sz="4000" b="1" i="0" u="none" strike="noStrike" kern="0" cap="none" spc="50" normalizeH="0" baseline="0" noProof="0" dirty="0" err="1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te</a:t>
            </a:r>
            <a:r>
              <a:rPr kumimoji="0" lang="sk-SK" sz="4000" b="1" i="0" u="none" strike="noStrike" kern="0" cap="none" spc="50" normalizeH="0" baseline="0" noProof="0" dirty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</a:rPr>
              <a:t> hádanky</a:t>
            </a:r>
          </a:p>
        </p:txBody>
      </p:sp>
      <p:sp>
        <p:nvSpPr>
          <p:cNvPr id="5" name="Obdĺžnik 4"/>
          <p:cNvSpPr/>
          <p:nvPr/>
        </p:nvSpPr>
        <p:spPr>
          <a:xfrm>
            <a:off x="2195736" y="1988840"/>
            <a:ext cx="66247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0070C0"/>
                </a:solidFill>
                <a:latin typeface="Comic Sans MS"/>
                <a:ea typeface="Times New Roman"/>
                <a:cs typeface="Times New Roman"/>
              </a:rPr>
              <a:t>Zubov má viac ako pes. Nehryzie, no hladká les. </a:t>
            </a:r>
            <a:endParaRPr lang="sk-SK" sz="3200" b="1" dirty="0">
              <a:solidFill>
                <a:srgbClr val="0070C0"/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1307" y="3140968"/>
            <a:ext cx="2146557" cy="245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aoblený obdĺžnik 7"/>
          <p:cNvSpPr/>
          <p:nvPr/>
        </p:nvSpPr>
        <p:spPr>
          <a:xfrm>
            <a:off x="3131840" y="3212976"/>
            <a:ext cx="3240360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hrebe</a:t>
            </a: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ň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95736" y="1412776"/>
            <a:ext cx="61206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Žlté lístie na zem padá, mrázik sa už ku nám vkráda, smutnú vonku nôti pieseň.</a:t>
            </a:r>
          </a:p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Kto ju spieva? </a:t>
            </a:r>
          </a:p>
          <a:p>
            <a:r>
              <a:rPr lang="sk-SK" sz="3200" b="1" dirty="0" smtClean="0">
                <a:solidFill>
                  <a:schemeClr val="accent6">
                    <a:lumMod val="75000"/>
                  </a:schemeClr>
                </a:solidFill>
                <a:latin typeface="Comic Sans MS"/>
                <a:ea typeface="Times New Roman"/>
                <a:cs typeface="Times New Roman"/>
              </a:rPr>
              <a:t>Pani ... </a:t>
            </a:r>
            <a:endParaRPr lang="sk-SK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888" y="3284984"/>
            <a:ext cx="2304256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ĺžnik 4"/>
          <p:cNvSpPr/>
          <p:nvPr/>
        </p:nvSpPr>
        <p:spPr>
          <a:xfrm>
            <a:off x="1259632" y="4005064"/>
            <a:ext cx="223224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jese</a:t>
            </a: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ň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95736" y="1412776"/>
            <a:ext cx="60486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Koncom leta počuť Ivku: „Nože sa mi nakloň! </a:t>
            </a:r>
          </a:p>
          <a:p>
            <a:r>
              <a:rPr lang="sk-SK" sz="3200" b="1" dirty="0" smtClean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Tvoje plody ochutnať chcem, daruj mi z nich ... </a:t>
            </a:r>
            <a:endParaRPr lang="sk-SK" sz="32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3429000"/>
            <a:ext cx="1512168" cy="2272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ĺžnik 4"/>
          <p:cNvSpPr/>
          <p:nvPr/>
        </p:nvSpPr>
        <p:spPr>
          <a:xfrm>
            <a:off x="3203848" y="4005064"/>
            <a:ext cx="223224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jablo</a:t>
            </a: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ň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95736" y="1340768"/>
            <a:ext cx="57606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7030A0"/>
                </a:solidFill>
                <a:latin typeface="Comic Sans MS"/>
                <a:ea typeface="Times New Roman"/>
                <a:cs typeface="Times New Roman"/>
              </a:rPr>
              <a:t>Do pece ma zamykajú, z lesa ma vždy vyháňajú. Kto ma chytí, trpieť musí, kým ma voda nezadusí. </a:t>
            </a:r>
            <a:endParaRPr lang="sk-SK" sz="3200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3356992"/>
            <a:ext cx="1512168" cy="221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aoblený obdĺžnik 4"/>
          <p:cNvSpPr/>
          <p:nvPr/>
        </p:nvSpPr>
        <p:spPr>
          <a:xfrm>
            <a:off x="3203848" y="3573016"/>
            <a:ext cx="2232248" cy="648072"/>
          </a:xfrm>
          <a:prstGeom prst="roundRect">
            <a:avLst/>
          </a:prstGeom>
          <a:solidFill>
            <a:srgbClr val="FFFFCC"/>
          </a:solidFill>
          <a:ln w="38100" cap="flat" cmpd="sng" algn="ctr">
            <a:solidFill>
              <a:srgbClr val="C00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4000" b="1" kern="0" dirty="0" smtClean="0">
                <a:solidFill>
                  <a:srgbClr val="002060"/>
                </a:solidFill>
                <a:latin typeface="Comic Sans MS" pitchFamily="66" charset="0"/>
                <a:cs typeface="Times New Roman" pitchFamily="18" charset="0"/>
              </a:rPr>
              <a:t>ohe</a:t>
            </a:r>
            <a:r>
              <a:rPr lang="sk-SK" sz="4000" b="1" kern="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ň</a:t>
            </a:r>
            <a:endParaRPr kumimoji="0" lang="sk-SK" sz="40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omic Sans MS" pitchFamily="66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1763688" y="26064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36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ktorých slovách počujete </a:t>
            </a:r>
            <a:r>
              <a:rPr lang="sk-SK" sz="36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ň?</a:t>
            </a:r>
            <a:endParaRPr lang="sk-SK" sz="36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2636912"/>
            <a:ext cx="237626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412776"/>
            <a:ext cx="1656184" cy="138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1920" y="3645024"/>
            <a:ext cx="194421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j019337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1916832"/>
            <a:ext cx="1584176" cy="1825429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114203">
            <a:off x="7036503" y="2365111"/>
            <a:ext cx="1420888" cy="1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2276872"/>
            <a:ext cx="1123128" cy="142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CFEFC"/>
              </a:clrFrom>
              <a:clrTo>
                <a:srgbClr val="FCFE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1720" y="1556792"/>
            <a:ext cx="1296144" cy="1736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196752"/>
            <a:ext cx="1728192" cy="158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6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Evka\My Documents\My Documents\Moje\Šablóny\Zvieratká\Havin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8" cy="6858000"/>
          </a:xfrm>
          <a:prstGeom prst="rect">
            <a:avLst/>
          </a:prstGeom>
          <a:noFill/>
        </p:spPr>
      </p:pic>
      <p:sp>
        <p:nvSpPr>
          <p:cNvPr id="3" name="Obdĺžnik 2"/>
          <p:cNvSpPr/>
          <p:nvPr/>
        </p:nvSpPr>
        <p:spPr>
          <a:xfrm>
            <a:off x="2123728" y="260648"/>
            <a:ext cx="5832648" cy="70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k-SK" sz="4000" b="1" kern="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Ako sa volajú deti?</a:t>
            </a:r>
            <a:endParaRPr lang="sk-SK" sz="4000" b="1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6" descr="C:\Users\Ada\Desktop\ŠKOLA\1.ročník\2012-2013\OBRÁZKY\chlapec_a_dievca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64904"/>
            <a:ext cx="4104456" cy="3862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Zástupný symbol obsahu 3"/>
          <p:cNvSpPr txBox="1">
            <a:spLocks/>
          </p:cNvSpPr>
          <p:nvPr/>
        </p:nvSpPr>
        <p:spPr>
          <a:xfrm>
            <a:off x="2771800" y="1412776"/>
            <a:ext cx="2376264" cy="86409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770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6" name="Zástupný symbol obsahu 3"/>
          <p:cNvSpPr txBox="1">
            <a:spLocks/>
          </p:cNvSpPr>
          <p:nvPr/>
        </p:nvSpPr>
        <p:spPr>
          <a:xfrm>
            <a:off x="2771800" y="2060848"/>
            <a:ext cx="2232248" cy="86409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7700" noProof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sk-SK" sz="7700" noProof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ňa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7" name="Zástupný symbol obsahu 3"/>
          <p:cNvSpPr txBox="1">
            <a:spLocks/>
          </p:cNvSpPr>
          <p:nvPr/>
        </p:nvSpPr>
        <p:spPr>
          <a:xfrm>
            <a:off x="5004048" y="1412776"/>
            <a:ext cx="2376264" cy="86409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7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  <p:sp>
        <p:nvSpPr>
          <p:cNvPr id="8" name="Zástupný symbol obsahu 3"/>
          <p:cNvSpPr txBox="1">
            <a:spLocks/>
          </p:cNvSpPr>
          <p:nvPr/>
        </p:nvSpPr>
        <p:spPr>
          <a:xfrm>
            <a:off x="5076056" y="2132856"/>
            <a:ext cx="2232248" cy="86409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r>
              <a:rPr lang="sk-SK" sz="77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Bra</a:t>
            </a:r>
            <a:r>
              <a:rPr lang="sk-SK" sz="7700" noProof="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ňo</a:t>
            </a:r>
            <a:r>
              <a:rPr kumimoji="0" lang="sk-SK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Schoolbook"/>
                <a:ea typeface="+mn-ea"/>
                <a:cs typeface="+mn-cs"/>
              </a:rPr>
              <a:t> </a:t>
            </a:r>
            <a:endParaRPr kumimoji="0" lang="sk-SK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186</Words>
  <Application>Microsoft Office PowerPoint</Application>
  <PresentationFormat>Prezentácia na obrazovke (4:3)</PresentationFormat>
  <Paragraphs>41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  <vt:lpstr>Snímka 8</vt:lpstr>
      <vt:lpstr>Snímka 9</vt:lpstr>
      <vt:lpstr>Snímka 10</vt:lpstr>
      <vt:lpstr>Snímka 11</vt:lpstr>
      <vt:lpstr>Snímka 12</vt:lpstr>
      <vt:lpstr>Snímka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Evka</dc:creator>
  <cp:lastModifiedBy>Windows User</cp:lastModifiedBy>
  <cp:revision>8</cp:revision>
  <dcterms:created xsi:type="dcterms:W3CDTF">2014-03-28T19:46:50Z</dcterms:created>
  <dcterms:modified xsi:type="dcterms:W3CDTF">2020-04-19T19:03:15Z</dcterms:modified>
</cp:coreProperties>
</file>