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0" r:id="rId6"/>
    <p:sldId id="261" r:id="rId7"/>
    <p:sldId id="262" r:id="rId8"/>
    <p:sldId id="267" r:id="rId9"/>
    <p:sldId id="265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A74B-5FC4-4460-B92D-7556F792B5E2}" type="datetimeFigureOut">
              <a:rPr lang="sk-SK" smtClean="0"/>
              <a:pPr/>
              <a:t>14.4.2020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DFF3-B1BC-4404-994E-A635142E21A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A74B-5FC4-4460-B92D-7556F792B5E2}" type="datetimeFigureOut">
              <a:rPr lang="sk-SK" smtClean="0"/>
              <a:pPr/>
              <a:t>14.4.2020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DFF3-B1BC-4404-994E-A635142E21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A74B-5FC4-4460-B92D-7556F792B5E2}" type="datetimeFigureOut">
              <a:rPr lang="sk-SK" smtClean="0"/>
              <a:pPr/>
              <a:t>14.4.2020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DFF3-B1BC-4404-994E-A635142E21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A74B-5FC4-4460-B92D-7556F792B5E2}" type="datetimeFigureOut">
              <a:rPr lang="sk-SK" smtClean="0"/>
              <a:pPr/>
              <a:t>14.4.2020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DFF3-B1BC-4404-994E-A635142E21A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A74B-5FC4-4460-B92D-7556F792B5E2}" type="datetimeFigureOut">
              <a:rPr lang="sk-SK" smtClean="0"/>
              <a:pPr/>
              <a:t>14.4.2020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DFF3-B1BC-4404-994E-A635142E21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A74B-5FC4-4460-B92D-7556F792B5E2}" type="datetimeFigureOut">
              <a:rPr lang="sk-SK" smtClean="0"/>
              <a:pPr/>
              <a:t>14.4.2020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DFF3-B1BC-4404-994E-A635142E21A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A74B-5FC4-4460-B92D-7556F792B5E2}" type="datetimeFigureOut">
              <a:rPr lang="sk-SK" smtClean="0"/>
              <a:pPr/>
              <a:t>14.4.2020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DFF3-B1BC-4404-994E-A635142E21A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A74B-5FC4-4460-B92D-7556F792B5E2}" type="datetimeFigureOut">
              <a:rPr lang="sk-SK" smtClean="0"/>
              <a:pPr/>
              <a:t>14.4.2020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DFF3-B1BC-4404-994E-A635142E21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A74B-5FC4-4460-B92D-7556F792B5E2}" type="datetimeFigureOut">
              <a:rPr lang="sk-SK" smtClean="0"/>
              <a:pPr/>
              <a:t>14.4.2020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DFF3-B1BC-4404-994E-A635142E21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A74B-5FC4-4460-B92D-7556F792B5E2}" type="datetimeFigureOut">
              <a:rPr lang="sk-SK" smtClean="0"/>
              <a:pPr/>
              <a:t>14.4.2020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DFF3-B1BC-4404-994E-A635142E21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A74B-5FC4-4460-B92D-7556F792B5E2}" type="datetimeFigureOut">
              <a:rPr lang="sk-SK" smtClean="0"/>
              <a:pPr/>
              <a:t>14.4.2020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DFF3-B1BC-4404-994E-A635142E21A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DFA74B-5FC4-4460-B92D-7556F792B5E2}" type="datetimeFigureOut">
              <a:rPr lang="sk-SK" smtClean="0"/>
              <a:pPr/>
              <a:t>14.4.2020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0ADFF3-B1BC-4404-994E-A635142E21A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SMpqsKrWAaQ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Zm_lqw4ui2M&amp;t=14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175351" cy="1793167"/>
          </a:xfrm>
        </p:spPr>
        <p:txBody>
          <a:bodyPr/>
          <a:lstStyle/>
          <a:p>
            <a:r>
              <a:rPr lang="sk-SK" sz="9600" dirty="0" smtClean="0">
                <a:solidFill>
                  <a:srgbClr val="0070C0"/>
                </a:solidFill>
              </a:rPr>
              <a:t>Voda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800" dirty="0" err="1" smtClean="0"/>
              <a:t>Prvouka</a:t>
            </a:r>
            <a:r>
              <a:rPr lang="sk-SK" sz="2800" dirty="0" smtClean="0"/>
              <a:t> 1. ročník</a:t>
            </a:r>
            <a:endParaRPr lang="sk-SK" sz="2800" dirty="0"/>
          </a:p>
        </p:txBody>
      </p:sp>
      <p:sp>
        <p:nvSpPr>
          <p:cNvPr id="4" name="AutoShape 4" descr="Výsledok vyhľadávania obrázkov pre dopyt voda obr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0" y="167235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60215"/>
            <a:ext cx="37528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824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08920"/>
            <a:ext cx="7448615" cy="1143000"/>
          </a:xfrm>
        </p:spPr>
        <p:txBody>
          <a:bodyPr/>
          <a:lstStyle/>
          <a:p>
            <a:r>
              <a:rPr lang="sk-SK" dirty="0" smtClean="0"/>
              <a:t>Ďakujem za pozornosť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90350"/>
            <a:ext cx="3044096" cy="267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639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5256584" cy="11430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Opakovanie</a:t>
            </a:r>
            <a:br>
              <a:rPr lang="sk-SK" dirty="0" smtClean="0">
                <a:solidFill>
                  <a:srgbClr val="FF0000"/>
                </a:solidFill>
              </a:rPr>
            </a:br>
            <a:endParaRPr lang="sk-SK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12038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Na ktorom obrázku sú </a:t>
            </a:r>
            <a:r>
              <a:rPr lang="sk-SK" sz="3200" b="1" u="sng" dirty="0" smtClean="0"/>
              <a:t>živé prírodniny </a:t>
            </a:r>
            <a:r>
              <a:rPr lang="sk-SK" sz="3200" b="1" dirty="0" smtClean="0"/>
              <a:t>?</a:t>
            </a:r>
            <a:endParaRPr lang="sk-SK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1414847" cy="202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71603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84" y="478722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55" y="3178113"/>
            <a:ext cx="2095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18" y="2805103"/>
            <a:ext cx="2078624" cy="156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95425"/>
            <a:ext cx="2264768" cy="169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71" y="1727790"/>
            <a:ext cx="2213387" cy="124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747"/>
            <a:ext cx="2160240" cy="143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1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5256584" cy="11430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Opakovanie</a:t>
            </a:r>
            <a:br>
              <a:rPr lang="sk-SK" dirty="0" smtClean="0">
                <a:solidFill>
                  <a:srgbClr val="FF0000"/>
                </a:solidFill>
              </a:rPr>
            </a:br>
            <a:endParaRPr lang="sk-SK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12038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Na ktorom obrázku sú </a:t>
            </a:r>
            <a:r>
              <a:rPr lang="sk-SK" sz="3200" b="1" u="sng" dirty="0" smtClean="0"/>
              <a:t>neživé prírodniny </a:t>
            </a:r>
            <a:r>
              <a:rPr lang="sk-SK" sz="3200" b="1" dirty="0" smtClean="0"/>
              <a:t>?</a:t>
            </a:r>
            <a:endParaRPr lang="sk-SK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1414847" cy="202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71603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84" y="478722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55" y="3178113"/>
            <a:ext cx="2095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18" y="2805103"/>
            <a:ext cx="2078624" cy="156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95425"/>
            <a:ext cx="2264768" cy="169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71" y="1727790"/>
            <a:ext cx="2213387" cy="124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747"/>
            <a:ext cx="2160240" cy="143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8430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5256584" cy="11430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Opakovanie</a:t>
            </a:r>
            <a:br>
              <a:rPr lang="sk-SK" dirty="0" smtClean="0">
                <a:solidFill>
                  <a:srgbClr val="FF0000"/>
                </a:solidFill>
              </a:rPr>
            </a:br>
            <a:endParaRPr lang="sk-SK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120388"/>
            <a:ext cx="874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Na ktorom obrázku sú </a:t>
            </a:r>
            <a:r>
              <a:rPr lang="sk-SK" sz="3200" b="1" u="sng" dirty="0" smtClean="0"/>
              <a:t>odumreté prírodniny </a:t>
            </a:r>
            <a:r>
              <a:rPr lang="sk-SK" sz="3200" b="1" dirty="0" smtClean="0"/>
              <a:t>?</a:t>
            </a:r>
            <a:endParaRPr lang="sk-SK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1414847" cy="202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71603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84" y="478722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55" y="3178113"/>
            <a:ext cx="2095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18" y="2805103"/>
            <a:ext cx="2078624" cy="156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95425"/>
            <a:ext cx="2264768" cy="169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71" y="1727790"/>
            <a:ext cx="2213387" cy="124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747"/>
            <a:ext cx="2160240" cy="143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10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059832" y="4046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>
                <a:solidFill>
                  <a:srgbClr val="FF0000"/>
                </a:solidFill>
              </a:rPr>
              <a:t>HÁDANKY</a:t>
            </a:r>
            <a:endParaRPr lang="sk-SK" sz="54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1340768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latin typeface="+mj-lt"/>
              </a:rPr>
              <a:t>Vždy ide a nič neje;</a:t>
            </a:r>
          </a:p>
          <a:p>
            <a:r>
              <a:rPr lang="sk-SK" sz="2800" dirty="0" smtClean="0">
                <a:latin typeface="+mj-lt"/>
              </a:rPr>
              <a:t>ľudí čistí aj ich nosí.</a:t>
            </a:r>
          </a:p>
          <a:p>
            <a:r>
              <a:rPr lang="sk-SK" sz="2800" dirty="0" smtClean="0">
                <a:latin typeface="+mj-lt"/>
              </a:rPr>
              <a:t>Čo je to?</a:t>
            </a:r>
            <a:endParaRPr lang="sk-SK" sz="2800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004048" y="1484784"/>
            <a:ext cx="37721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>
                <a:latin typeface="+mj-lt"/>
                <a:cs typeface="Arial" panose="020B0604020202020204" pitchFamily="34" charset="0"/>
              </a:rPr>
              <a:t>Ktorý nápoj je </a:t>
            </a:r>
          </a:p>
          <a:p>
            <a:r>
              <a:rPr lang="pl-PL" sz="2800" dirty="0" smtClean="0">
                <a:latin typeface="+mj-lt"/>
                <a:cs typeface="Arial" panose="020B0604020202020204" pitchFamily="34" charset="0"/>
              </a:rPr>
              <a:t>na svete najvzácnejší?</a:t>
            </a:r>
            <a:endParaRPr lang="pl-PL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75656" y="328498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</a:rPr>
              <a:t>VODA</a:t>
            </a:r>
            <a:endParaRPr lang="sk-SK" sz="40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88224" y="271710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FF0000"/>
                </a:solidFill>
              </a:rPr>
              <a:t>VODA</a:t>
            </a:r>
            <a:endParaRPr lang="sk-SK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53" y="399287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0" y="4250045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683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71137" y="33265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>
                <a:solidFill>
                  <a:srgbClr val="FF0000"/>
                </a:solidFill>
              </a:rPr>
              <a:t>VODA</a:t>
            </a:r>
            <a:endParaRPr lang="sk-SK" sz="54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2508" y="1255986"/>
            <a:ext cx="53414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latin typeface="Century Schoolbook" pitchFamily="18" charset="0"/>
              </a:rPr>
              <a:t>Voda je všade okolo nás.</a:t>
            </a:r>
          </a:p>
          <a:p>
            <a:endParaRPr lang="sk-SK" sz="2800" dirty="0">
              <a:latin typeface="Century Schoolbook" pitchFamily="18" charset="0"/>
            </a:endParaRPr>
          </a:p>
          <a:p>
            <a:r>
              <a:rPr lang="sk-SK" sz="2800" b="1" dirty="0" smtClean="0">
                <a:latin typeface="Century Schoolbook" pitchFamily="18" charset="0"/>
              </a:rPr>
              <a:t>Kde je na obrázkoch voda?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0" y="299695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40" y="2996952"/>
            <a:ext cx="261716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38" y="296837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94116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76" y="501260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74" y="494116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76" y="794321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66738" y="4943532"/>
            <a:ext cx="157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hmla</a:t>
            </a: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426815" y="3140968"/>
            <a:ext cx="229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ľad</a:t>
            </a: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79226" y="5956759"/>
            <a:ext cx="229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oblak</a:t>
            </a: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70501" y="4281221"/>
            <a:ext cx="229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sneh</a:t>
            </a: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390512" y="4128820"/>
            <a:ext cx="229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srieň</a:t>
            </a: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644567" y="5112051"/>
            <a:ext cx="138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dážď</a:t>
            </a: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638143" y="1664057"/>
            <a:ext cx="2299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sk-SK" sz="3200" b="1" dirty="0" smtClean="0">
                <a:solidFill>
                  <a:schemeClr val="tx2">
                    <a:lumMod val="75000"/>
                  </a:schemeClr>
                </a:solidFill>
              </a:rPr>
              <a:t>ieky, jazerá</a:t>
            </a:r>
            <a:endParaRPr lang="sk-SK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77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7667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latin typeface="Century Schoolbook" pitchFamily="18" charset="0"/>
              </a:rPr>
              <a:t>Voda sa v prírode vyskytuje v troch formách -  skupenstvách</a:t>
            </a:r>
            <a:r>
              <a:rPr lang="sk-SK" dirty="0" smtClean="0">
                <a:latin typeface="Century Schoolbook" pitchFamily="18" charset="0"/>
              </a:rPr>
              <a:t>. </a:t>
            </a:r>
            <a:endParaRPr lang="sk-SK" dirty="0"/>
          </a:p>
        </p:txBody>
      </p:sp>
      <p:sp>
        <p:nvSpPr>
          <p:cNvPr id="3" name="Zaoblený obdĺžnik 3"/>
          <p:cNvSpPr/>
          <p:nvPr/>
        </p:nvSpPr>
        <p:spPr>
          <a:xfrm>
            <a:off x="2091547" y="1430779"/>
            <a:ext cx="50720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chemeClr val="tx1"/>
                </a:solidFill>
                <a:latin typeface="Century Schoolbook" pitchFamily="18" charset="0"/>
              </a:rPr>
              <a:t>SKUPENSTVO VODY</a:t>
            </a:r>
            <a:endParaRPr lang="sk-SK" sz="36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4" name="Zaoblený obdĺžnik 4"/>
          <p:cNvSpPr/>
          <p:nvPr/>
        </p:nvSpPr>
        <p:spPr>
          <a:xfrm>
            <a:off x="755576" y="2708920"/>
            <a:ext cx="2071702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chemeClr val="tx1"/>
                </a:solidFill>
                <a:latin typeface="Century Schoolbook" pitchFamily="18" charset="0"/>
              </a:rPr>
              <a:t>PEVNÉ</a:t>
            </a:r>
            <a:endParaRPr lang="sk-SK" sz="36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5" name="Zaoblený obdĺžnik 5"/>
          <p:cNvSpPr/>
          <p:nvPr/>
        </p:nvSpPr>
        <p:spPr>
          <a:xfrm>
            <a:off x="3143810" y="2726674"/>
            <a:ext cx="3000396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chemeClr val="tx1"/>
                </a:solidFill>
                <a:latin typeface="Century Schoolbook" pitchFamily="18" charset="0"/>
              </a:rPr>
              <a:t>KVAPALNÉ</a:t>
            </a:r>
            <a:endParaRPr lang="sk-SK" sz="36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6" name="Zaoblený obdĺžnik 6"/>
          <p:cNvSpPr/>
          <p:nvPr/>
        </p:nvSpPr>
        <p:spPr>
          <a:xfrm>
            <a:off x="6381133" y="2730573"/>
            <a:ext cx="2357454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chemeClr val="tx1"/>
                </a:solidFill>
                <a:latin typeface="Century Schoolbook" pitchFamily="18" charset="0"/>
              </a:rPr>
              <a:t>PLYNNÉ</a:t>
            </a:r>
            <a:endParaRPr lang="sk-SK" sz="36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7" name="Zaoblený obdĺžnik 7"/>
          <p:cNvSpPr/>
          <p:nvPr/>
        </p:nvSpPr>
        <p:spPr>
          <a:xfrm>
            <a:off x="755576" y="3573016"/>
            <a:ext cx="2071702" cy="7143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chemeClr val="tx1"/>
                </a:solidFill>
                <a:latin typeface="Century Schoolbook" pitchFamily="18" charset="0"/>
              </a:rPr>
              <a:t>ĽAD</a:t>
            </a:r>
            <a:endParaRPr lang="sk-SK" sz="36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8" name="Zaoblený obdĺžnik 8"/>
          <p:cNvSpPr/>
          <p:nvPr/>
        </p:nvSpPr>
        <p:spPr>
          <a:xfrm>
            <a:off x="768121" y="4509120"/>
            <a:ext cx="2071702" cy="7143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chemeClr val="tx1"/>
                </a:solidFill>
                <a:latin typeface="Century Schoolbook" pitchFamily="18" charset="0"/>
              </a:rPr>
              <a:t>SNEH</a:t>
            </a:r>
            <a:endParaRPr lang="sk-SK" sz="36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1" name="Zaoblený obdĺžnik 9"/>
          <p:cNvSpPr/>
          <p:nvPr/>
        </p:nvSpPr>
        <p:spPr>
          <a:xfrm>
            <a:off x="3608157" y="3573016"/>
            <a:ext cx="2071702" cy="7143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chemeClr val="tx1"/>
                </a:solidFill>
                <a:latin typeface="Century Schoolbook" pitchFamily="18" charset="0"/>
              </a:rPr>
              <a:t>VODA</a:t>
            </a:r>
            <a:endParaRPr lang="sk-SK" sz="36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2" name="Zaoblený obdĺžnik 10"/>
          <p:cNvSpPr/>
          <p:nvPr/>
        </p:nvSpPr>
        <p:spPr>
          <a:xfrm>
            <a:off x="6524009" y="3607229"/>
            <a:ext cx="2071702" cy="7143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chemeClr val="tx1"/>
                </a:solidFill>
                <a:latin typeface="Century Schoolbook" pitchFamily="18" charset="0"/>
              </a:rPr>
              <a:t>PARA</a:t>
            </a:r>
            <a:endParaRPr lang="sk-SK" sz="36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3" name="Zaoblený obdĺžnik 23"/>
          <p:cNvSpPr/>
          <p:nvPr/>
        </p:nvSpPr>
        <p:spPr>
          <a:xfrm>
            <a:off x="6666885" y="4442460"/>
            <a:ext cx="1785950" cy="42862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chemeClr val="tx1"/>
                </a:solidFill>
                <a:latin typeface="Century Schoolbook" pitchFamily="18" charset="0"/>
              </a:rPr>
              <a:t>oblak</a:t>
            </a:r>
            <a:endParaRPr lang="sk-SK" sz="36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4" name="Zaoblený obdĺžnik 24"/>
          <p:cNvSpPr/>
          <p:nvPr/>
        </p:nvSpPr>
        <p:spPr>
          <a:xfrm>
            <a:off x="6666885" y="5009186"/>
            <a:ext cx="1785950" cy="42862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chemeClr val="tx1"/>
                </a:solidFill>
                <a:latin typeface="Century Schoolbook" pitchFamily="18" charset="0"/>
              </a:rPr>
              <a:t>hmla</a:t>
            </a:r>
            <a:endParaRPr lang="sk-SK" sz="36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cxnSp>
        <p:nvCxnSpPr>
          <p:cNvPr id="16" name="Přímá spojnice se šipkou 15"/>
          <p:cNvCxnSpPr>
            <a:endCxn id="4" idx="0"/>
          </p:cNvCxnSpPr>
          <p:nvPr/>
        </p:nvCxnSpPr>
        <p:spPr>
          <a:xfrm flipH="1">
            <a:off x="1791427" y="2145159"/>
            <a:ext cx="316532" cy="563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3" idx="2"/>
            <a:endCxn id="5" idx="0"/>
          </p:cNvCxnSpPr>
          <p:nvPr/>
        </p:nvCxnSpPr>
        <p:spPr>
          <a:xfrm>
            <a:off x="4627596" y="2145159"/>
            <a:ext cx="16412" cy="581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3" idx="3"/>
          </p:cNvCxnSpPr>
          <p:nvPr/>
        </p:nvCxnSpPr>
        <p:spPr>
          <a:xfrm>
            <a:off x="7163645" y="1787969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6" y="5340528"/>
            <a:ext cx="1182810" cy="118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5445567"/>
            <a:ext cx="1671002" cy="93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57" y="4509120"/>
            <a:ext cx="2071702" cy="107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53" y="5595812"/>
            <a:ext cx="1449512" cy="108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04" y="5599600"/>
            <a:ext cx="1663084" cy="110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152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55094" y="476672"/>
            <a:ext cx="628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/>
              <a:t>Kde je ešte voda?</a:t>
            </a:r>
            <a:endParaRPr lang="sk-SK" sz="5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9" y="1628800"/>
            <a:ext cx="210023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Výsledok vyhľadávania obrázkov pre dopyt polievanie rastl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84" y="1772816"/>
            <a:ext cx="288403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537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790528" y="4079974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Voda je v tele rastlín, zvierat a ľudí.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Obdélník 4"/>
          <p:cNvSpPr/>
          <p:nvPr/>
        </p:nvSpPr>
        <p:spPr>
          <a:xfrm>
            <a:off x="1043608" y="5372635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solidFill>
                  <a:srgbClr val="FF0000"/>
                </a:solidFill>
              </a:rPr>
              <a:t>VODA JE VEĽMI DÔLEŽITÁ PRE ŽIVOT. </a:t>
            </a:r>
          </a:p>
          <a:p>
            <a:r>
              <a:rPr lang="sk-SK" sz="3200" dirty="0" smtClean="0">
                <a:solidFill>
                  <a:srgbClr val="FF0000"/>
                </a:solidFill>
              </a:rPr>
              <a:t>VODOU MUSÍME ŠETRIŤ.</a:t>
            </a:r>
            <a:endParaRPr lang="sk-SK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6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4046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</a:rPr>
              <a:t>PRVOUKA –pracovný zošit s. 31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4895" y="959389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1. Vymaľuj na obrázkoch, kde všade sa nachádza </a:t>
            </a:r>
            <a:r>
              <a:rPr lang="sk-SK" sz="2800" dirty="0" err="1" smtClean="0"/>
              <a:t>voda.Ostatné</a:t>
            </a:r>
            <a:r>
              <a:rPr lang="sk-SK" sz="2800" dirty="0" smtClean="0"/>
              <a:t> veci nechaj biele.</a:t>
            </a:r>
          </a:p>
          <a:p>
            <a:endParaRPr lang="sk-SK" sz="2800" dirty="0"/>
          </a:p>
          <a:p>
            <a:r>
              <a:rPr lang="sk-SK" sz="2800" dirty="0" smtClean="0"/>
              <a:t>2. Pozrite si krátku rozprávku o tom, kde všade je voda.</a:t>
            </a:r>
          </a:p>
          <a:p>
            <a:r>
              <a:rPr lang="sk-SK" sz="2800" dirty="0" smtClean="0">
                <a:hlinkClick r:id="rId2"/>
              </a:rPr>
              <a:t>https://www.youtube.com/watch?v=SMpqsKrWAaQ</a:t>
            </a:r>
            <a:endParaRPr lang="sk-SK" sz="2800" dirty="0" smtClean="0"/>
          </a:p>
          <a:p>
            <a:endParaRPr lang="sk-SK" sz="2800" dirty="0"/>
          </a:p>
          <a:p>
            <a:r>
              <a:rPr lang="sk-SK" sz="2800" dirty="0" smtClean="0"/>
              <a:t>3. Pozrite si dlhšiu rozprávku. Je v češtine </a:t>
            </a:r>
            <a:r>
              <a:rPr lang="sk-SK" sz="2800" dirty="0" smtClean="0">
                <a:sym typeface="Wingdings" panose="05000000000000000000" pitchFamily="2" charset="2"/>
              </a:rPr>
              <a:t>,</a:t>
            </a:r>
          </a:p>
          <a:p>
            <a:r>
              <a:rPr lang="sk-SK" sz="2800" dirty="0">
                <a:sym typeface="Wingdings" panose="05000000000000000000" pitchFamily="2" charset="2"/>
              </a:rPr>
              <a:t>a</a:t>
            </a:r>
            <a:r>
              <a:rPr lang="sk-SK" sz="2800" dirty="0" smtClean="0">
                <a:sym typeface="Wingdings" panose="05000000000000000000" pitchFamily="2" charset="2"/>
              </a:rPr>
              <a:t>le pekne spracovaná.</a:t>
            </a:r>
            <a:endParaRPr lang="sk-SK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053" y="4797152"/>
            <a:ext cx="1577285" cy="15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87299" y="4929707"/>
            <a:ext cx="70619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>
              <a:hlinkClick r:id="rId4"/>
            </a:endParaRPr>
          </a:p>
          <a:p>
            <a:endParaRPr lang="sk-SK" dirty="0">
              <a:hlinkClick r:id="rId4"/>
            </a:endParaRPr>
          </a:p>
          <a:p>
            <a:r>
              <a:rPr lang="sk-SK" sz="2400" dirty="0" smtClean="0">
                <a:hlinkClick r:id="rId4"/>
              </a:rPr>
              <a:t>https://www.youtube.com/watch?v=Zm_lqw4ui2M&amp;t=14s</a:t>
            </a:r>
            <a:endParaRPr lang="sk-SK" sz="2400" dirty="0"/>
          </a:p>
        </p:txBody>
      </p:sp>
    </p:spTree>
    <p:extLst>
      <p:ext uri="{BB962C8B-B14F-4D97-AF65-F5344CB8AC3E}">
        <p14:creationId xmlns="" xmlns:p14="http://schemas.microsoft.com/office/powerpoint/2010/main" val="23699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183</Words>
  <Application>Microsoft Office PowerPoint</Application>
  <PresentationFormat>Prezentácia na obrazovke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Aerodynamika</vt:lpstr>
      <vt:lpstr>Voda Prvouka 1. ročník</vt:lpstr>
      <vt:lpstr>Opakovanie </vt:lpstr>
      <vt:lpstr>Opakovanie </vt:lpstr>
      <vt:lpstr>Opakovanie </vt:lpstr>
      <vt:lpstr>Snímka 5</vt:lpstr>
      <vt:lpstr>Snímka 6</vt:lpstr>
      <vt:lpstr>Snímka 7</vt:lpstr>
      <vt:lpstr>Snímka 8</vt:lpstr>
      <vt:lpstr>Snímka 9</vt:lpstr>
      <vt:lpstr>Ďakujem za pozornosť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Prvouka 1. ročník</dc:title>
  <dc:creator>Asus</dc:creator>
  <cp:lastModifiedBy>Windows User</cp:lastModifiedBy>
  <cp:revision>10</cp:revision>
  <dcterms:created xsi:type="dcterms:W3CDTF">2020-03-23T09:10:52Z</dcterms:created>
  <dcterms:modified xsi:type="dcterms:W3CDTF">2020-04-14T20:34:06Z</dcterms:modified>
</cp:coreProperties>
</file>