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30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52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93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0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25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79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43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5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29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0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87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69A6F-C218-40E1-BDB0-9BC8C575A6C5}" type="datetimeFigureOut">
              <a:rPr lang="pl-PL" smtClean="0"/>
              <a:t>20.12.2021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B97A4-BA18-4B69-89C1-8E1D9667C0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7496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Wycieczka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do Fabryki Bombek Fogiel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Warszawie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Grupa „Jeżyki”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15/12/2021r.</a:t>
            </a:r>
          </a:p>
        </p:txBody>
      </p:sp>
    </p:spTree>
    <p:extLst>
      <p:ext uri="{BB962C8B-B14F-4D97-AF65-F5344CB8AC3E}">
        <p14:creationId xmlns:p14="http://schemas.microsoft.com/office/powerpoint/2010/main" val="255028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37344"/>
            <a:ext cx="9144000" cy="1655762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 dniu 15 grudnia 2021r. grupa „ Jeżyki” wybrała się do Fabryki Bombek Fogiel w Warszawie.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Nasze przedszkolaki dowiedziały się w jaki sposób powstają ozdoby choinkowe.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Jednym z etapów zwiedzania była sala w której Pani pokazała nam na czym polega proces srebrzenia bombek. Mieliśmy także okazję obejrzeć różnorodne ozdoby choinkowe. Były to ręczne arcydzieła!!!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Następnie wzięliśmy udział w warsztatach plastycznych, dzięki którym mogliśmy własnoręcznie , według własnego pomysłu ozdobić bombkę choinkową. Na zakończenie wycieczki wszystkie dzieci otrzymały bombki, które wcześniej same ozdabiały.</a:t>
            </a:r>
          </a:p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Był to dzień pełen wrażeń.</a:t>
            </a:r>
          </a:p>
        </p:txBody>
      </p:sp>
    </p:spTree>
    <p:extLst>
      <p:ext uri="{BB962C8B-B14F-4D97-AF65-F5344CB8AC3E}">
        <p14:creationId xmlns:p14="http://schemas.microsoft.com/office/powerpoint/2010/main" val="405312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Zdjęcia przedstawiają dzieci oczekujące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warsztaty plastyczne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972000"/>
            <a:ext cx="5856000" cy="4392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12" y="972000"/>
            <a:ext cx="3294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4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Zdjęcie przedstawia pracownika Fabryki Bombek Fogiel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trakcie procesu srebrzenia ozdoby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5" y="960467"/>
            <a:ext cx="5856000" cy="4392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22" y="960467"/>
            <a:ext cx="5856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4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Zdjęcie przedstawia dzieci w trakcie zdobienia bombek choinkowych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5" y="960467"/>
            <a:ext cx="5856000" cy="4392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22" y="960467"/>
            <a:ext cx="5856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Zdjęcie przedstawia dzieci w trakcie zdobienia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bombek choinkowych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5" y="960467"/>
            <a:ext cx="5856000" cy="4392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22" y="960467"/>
            <a:ext cx="5856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Zdjęcie przedstawia pracownika prezentującego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ozdoby choinkowe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18" y="725246"/>
            <a:ext cx="6467958" cy="48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9197" y="5576215"/>
            <a:ext cx="10515600" cy="623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Zdjęcie przedstawia ozdoby choinkowe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Fabryce Bombek Fogiel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4" y="960467"/>
            <a:ext cx="5855999" cy="4392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22" y="960467"/>
            <a:ext cx="5856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8151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Czerwonofioletowy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169</Words>
  <Application>Microsoft Office PowerPoint</Application>
  <PresentationFormat>Panoramiczny</PresentationFormat>
  <Paragraphs>12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Wycieczka do Fabryki Bombek Fogiel w Warszawie Grupa „Jeżyki” 15/12/2021r.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</dc:creator>
  <cp:lastModifiedBy>Milena Maliszewska</cp:lastModifiedBy>
  <cp:revision>30</cp:revision>
  <dcterms:created xsi:type="dcterms:W3CDTF">2021-10-17T20:37:45Z</dcterms:created>
  <dcterms:modified xsi:type="dcterms:W3CDTF">2021-12-20T09:45:23Z</dcterms:modified>
</cp:coreProperties>
</file>