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  <p:sldId id="25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AA77-1DD6-40EE-94B1-2FAA7C9085D4}" type="datetimeFigureOut">
              <a:rPr lang="sk-SK" smtClean="0"/>
              <a:pPr/>
              <a:t>24.5.2020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0178F-4794-4FF6-A0EA-B70BB89FC52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sk/imgres?imgurl=http://www.grafikajinak.cz/images/hry/pexeso4.jpg&amp;imgrefurl=http://www.grafikajinak.cz/pexesa.htm&amp;usg=__2cc5isUC4LiUb2yjMNJNahL-oBM=&amp;h=392&amp;w=300&amp;sz=97&amp;hl=sk&amp;start=32&amp;um=1&amp;tbnid=AK4j8nR8SegfyM:&amp;tbnh=123&amp;tbnw=94&amp;prev=/images?q=pexeso&amp;ndsp=21&amp;hl=sk&amp;sa=N&amp;start=21&amp;um=1" TargetMode="Externa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687838" y="764704"/>
            <a:ext cx="77725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8000" b="1" i="1" dirty="0" smtClean="0">
                <a:solidFill>
                  <a:srgbClr val="FFFF00"/>
                </a:solidFill>
                <a:latin typeface="Comic Sans MS" pitchFamily="66" charset="0"/>
              </a:rPr>
              <a:t>Xénia nás učí </a:t>
            </a:r>
            <a:endParaRPr lang="sk-SK" sz="8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683568" y="3068960"/>
            <a:ext cx="266541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96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X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419872" y="4581128"/>
            <a:ext cx="2088232" cy="18723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96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ám obrazu 2"/>
          <p:cNvSpPr/>
          <p:nvPr/>
        </p:nvSpPr>
        <p:spPr>
          <a:xfrm>
            <a:off x="395536" y="476672"/>
            <a:ext cx="8280920" cy="1080120"/>
          </a:xfrm>
          <a:prstGeom prst="bevel">
            <a:avLst/>
          </a:prstGeom>
          <a:solidFill>
            <a:srgbClr val="FFFF6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Felix</a:t>
            </a:r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rád kreslí fixkami.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ám obrazu 3"/>
          <p:cNvSpPr/>
          <p:nvPr/>
        </p:nvSpPr>
        <p:spPr>
          <a:xfrm>
            <a:off x="395536" y="1556792"/>
            <a:ext cx="8280920" cy="1152128"/>
          </a:xfrm>
          <a:prstGeom prst="bevel">
            <a:avLst/>
          </a:prstGeom>
          <a:solidFill>
            <a:srgbClr val="99FF9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Žiaci čítajú dlhý text.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ám obrazu 4"/>
          <p:cNvSpPr/>
          <p:nvPr/>
        </p:nvSpPr>
        <p:spPr>
          <a:xfrm>
            <a:off x="395536" y="2708920"/>
            <a:ext cx="8280920" cy="1296144"/>
          </a:xfrm>
          <a:prstGeom prst="bevel">
            <a:avLst/>
          </a:prstGeom>
          <a:solidFill>
            <a:srgbClr val="FFCC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Taxikár šoféruje taxík.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ám obrazu 5"/>
          <p:cNvSpPr/>
          <p:nvPr/>
        </p:nvSpPr>
        <p:spPr>
          <a:xfrm>
            <a:off x="395536" y="4005064"/>
            <a:ext cx="8352928" cy="1296144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Náš pes </a:t>
            </a:r>
            <a:r>
              <a:rPr lang="sk-SK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Rex</a:t>
            </a:r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stráži dom .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ám obrazu 6"/>
          <p:cNvSpPr/>
          <p:nvPr/>
        </p:nvSpPr>
        <p:spPr>
          <a:xfrm>
            <a:off x="395536" y="5301208"/>
            <a:ext cx="8352928" cy="1224136"/>
          </a:xfrm>
          <a:prstGeom prst="bevel">
            <a:avLst/>
          </a:prstGeom>
          <a:solidFill>
            <a:srgbClr val="FFFF6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Oxana</a:t>
            </a:r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hrá na saxofóne.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611560" y="62068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slov doplňte chýbajúcu hlásku. Utvorte vety na tieto slová.</a:t>
            </a:r>
            <a:endParaRPr lang="sk-SK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827584" y="2060848"/>
          <a:ext cx="4680520" cy="381642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904734"/>
                <a:gridCol w="911339"/>
                <a:gridCol w="995539"/>
                <a:gridCol w="934454"/>
                <a:gridCol w="934454"/>
              </a:tblGrid>
              <a:tr h="954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3771900" algn="l"/>
                          <a:tab pos="4000500" algn="l"/>
                        </a:tabLst>
                        <a:defRPr/>
                      </a:pPr>
                      <a:r>
                        <a:rPr lang="sk-SK" sz="32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sk-SK" sz="3200" b="1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954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</a:t>
                      </a:r>
                      <a:endParaRPr lang="sk-SK" sz="32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954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sk-SK" sz="32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954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Í</a:t>
                      </a:r>
                      <a:endParaRPr lang="sk-SK" sz="32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3771900" algn="l"/>
                          <a:tab pos="4000500" algn="l"/>
                        </a:tabLst>
                      </a:pPr>
                      <a:r>
                        <a:rPr lang="sk-SK" sz="32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sk-SK" sz="3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2987824" y="227687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sk-SK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987824" y="321297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sk-SK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915816" y="42210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sk-SK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915816" y="515719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sk-SK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620688"/>
            <a:ext cx="77768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Lucida Sans Unicode" pitchFamily="34" charset="0"/>
                <a:cs typeface="Times New Roman" pitchFamily="18" charset="0"/>
              </a:rPr>
              <a:t>Spojte slová, ktoré patria k sebe</a:t>
            </a:r>
            <a:endParaRPr kumimoji="0" lang="sk-SK" sz="36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827584" y="2204864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Lucida Sans Unicode"/>
              </a:rPr>
              <a:t>mixuje        box </a:t>
            </a:r>
          </a:p>
          <a:p>
            <a:r>
              <a:rPr lang="sk-SK" sz="4400" b="1" dirty="0" smtClean="0">
                <a:solidFill>
                  <a:schemeClr val="bg1"/>
                </a:solidFill>
              </a:rPr>
              <a:t> </a:t>
            </a:r>
            <a:endParaRPr lang="sk-SK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Lucida Sans Unicode"/>
            </a:endParaRPr>
          </a:p>
          <a:p>
            <a:r>
              <a:rPr lang="sk-SK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Lucida Sans Unicode"/>
              </a:rPr>
              <a:t>taxikár       mixér</a:t>
            </a:r>
          </a:p>
          <a:p>
            <a:endParaRPr lang="sk-SK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Lucida Sans Unicode"/>
            </a:endParaRPr>
          </a:p>
          <a:p>
            <a:r>
              <a:rPr lang="sk-SK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Lucida Sans Unicode"/>
              </a:rPr>
              <a:t>boxuje        taxík  </a:t>
            </a:r>
          </a:p>
          <a:p>
            <a:r>
              <a:rPr lang="sk-SK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Lucida Sans Unicode"/>
              </a:rPr>
              <a:t>  </a:t>
            </a:r>
            <a:endParaRPr lang="sk-SK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2699792" y="2708920"/>
            <a:ext cx="1728192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>
            <a:off x="2987824" y="4077072"/>
            <a:ext cx="1512168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V="1">
            <a:off x="2699792" y="2708920"/>
            <a:ext cx="1800200" cy="26642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Obláčik 2"/>
          <p:cNvSpPr/>
          <p:nvPr/>
        </p:nvSpPr>
        <p:spPr>
          <a:xfrm>
            <a:off x="827584" y="836712"/>
            <a:ext cx="5472608" cy="2952328"/>
          </a:xfrm>
          <a:prstGeom prst="cloudCallout">
            <a:avLst>
              <a:gd name="adj1" fmla="val 37904"/>
              <a:gd name="adj2" fmla="val 7203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Hurá, už sme na </a:t>
            </a: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konci! Dúfam, že </a:t>
            </a: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si písmenko </a:t>
            </a:r>
            <a:r>
              <a:rPr lang="sk-SK" sz="2400" b="1" dirty="0" smtClean="0">
                <a:solidFill>
                  <a:srgbClr val="FF0000"/>
                </a:solidFill>
                <a:latin typeface="Comic Sans MS" pitchFamily="66" charset="0"/>
              </a:rPr>
              <a:t>x, X</a:t>
            </a: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 zapamätáte</a:t>
            </a: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 lvl="0"/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Ahoj nabudúce.</a:t>
            </a:r>
            <a:endParaRPr lang="sk-SK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755576" y="62068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sú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dva </a:t>
            </a: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iksy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b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ak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vieš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skočiť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b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chlapík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si, </a:t>
            </a:r>
            <a:b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ako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kocúr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Féli</a:t>
            </a: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b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preskakuje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cs-CZ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cez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  <a:endParaRPr lang="sk-SK" b="1" dirty="0">
              <a:solidFill>
                <a:srgbClr val="FFFF00"/>
              </a:solidFill>
            </a:endParaRPr>
          </a:p>
        </p:txBody>
      </p:sp>
      <p:pic>
        <p:nvPicPr>
          <p:cNvPr id="13318" name="Picture 6" descr="http://thumbs.dreamstime.com/thumb_526/1280527278XH5Q5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645024"/>
            <a:ext cx="3567369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834678"/>
            <a:ext cx="84959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latin typeface="Comic Sans MS" pitchFamily="66" charset="0"/>
                <a:ea typeface="Times New Roman" pitchFamily="18" charset="0"/>
              </a:rPr>
              <a:t>X</a:t>
            </a: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</a:rPr>
              <a:t>aver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</a:rPr>
              <a:t> dostal fi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latin typeface="Comic Sans MS" pitchFamily="66" charset="0"/>
                <a:ea typeface="Times New Roman" pitchFamily="18" charset="0"/>
              </a:rPr>
              <a:t>x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</a:rPr>
              <a:t>ky nové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</a:rPr>
              <a:t>pochválil sa deťom v škole.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</a:rPr>
              <a:t>Doma má aj 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latin typeface="Comic Sans MS" pitchFamily="66" charset="0"/>
                <a:ea typeface="Times New Roman" pitchFamily="18" charset="0"/>
              </a:rPr>
              <a:t>x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</a:rPr>
              <a:t>ylofón,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</a:rPr>
              <a:t>vyskúšal si každý tón.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" name="Picture 4" descr="http://im9.cz/sk/iR/importprodukt-orig/f08/f089b131cdfefbb1c0e452f8ea799af6--mmf250x2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717032"/>
            <a:ext cx="4785449" cy="2416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11560" y="692696"/>
            <a:ext cx="8286750" cy="6683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Slová s hláskou X, x 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788024" y="2132856"/>
            <a:ext cx="2160240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noProof="0" dirty="0" smtClean="0">
                <a:solidFill>
                  <a:srgbClr val="FFFF00"/>
                </a:solidFill>
              </a:rPr>
              <a:t>X</a:t>
            </a:r>
            <a:r>
              <a:rPr lang="sk-SK" sz="6000" b="1" kern="0" noProof="0" dirty="0" smtClean="0">
                <a:solidFill>
                  <a:schemeClr val="bg1"/>
                </a:solidFill>
              </a:rPr>
              <a:t>énia</a:t>
            </a:r>
            <a:endParaRPr kumimoji="0" lang="sk-SK" sz="6000" b="1" i="0" u="none" strike="noStrike" kern="0" cap="none" spc="0" normalizeH="0" baseline="0" noProof="0" dirty="0"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5" name="Picture 4" descr="chlap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493" y="2924944"/>
            <a:ext cx="3137112" cy="3456384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547664" y="1484784"/>
            <a:ext cx="2160240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noProof="0" dirty="0" smtClean="0">
                <a:solidFill>
                  <a:srgbClr val="FFFF00"/>
                </a:solidFill>
              </a:rPr>
              <a:t>X</a:t>
            </a:r>
            <a:r>
              <a:rPr lang="sk-SK" sz="6000" b="1" kern="0" dirty="0" err="1" smtClean="0">
                <a:solidFill>
                  <a:schemeClr val="bg1"/>
                </a:solidFill>
              </a:rPr>
              <a:t>aver</a:t>
            </a:r>
            <a:endParaRPr kumimoji="0" lang="sk-SK" sz="6000" b="1" i="0" u="none" strike="noStrike" kern="0" cap="none" spc="0" normalizeH="0" baseline="0" noProof="0" dirty="0"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http://im9.cz/sk/iR/importprodukt-orig/f08/f089b131cdfefbb1c0e452f8ea799af6--mmf250x2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869160"/>
            <a:ext cx="3312368" cy="1672901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2843808" y="4221088"/>
            <a:ext cx="2808312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dirty="0">
                <a:solidFill>
                  <a:srgbClr val="FFFF00"/>
                </a:solidFill>
              </a:rPr>
              <a:t>x</a:t>
            </a:r>
            <a:r>
              <a:rPr lang="sk-SK" sz="6000" b="1" kern="0" noProof="0" dirty="0" err="1" smtClean="0">
                <a:solidFill>
                  <a:schemeClr val="bg1"/>
                </a:solidFill>
              </a:rPr>
              <a:t>ylofón</a:t>
            </a:r>
            <a:endParaRPr kumimoji="0" lang="sk-SK" sz="6000" b="1" i="0" u="none" strike="noStrike" kern="0" cap="none" spc="0" normalizeH="0" baseline="0" noProof="0" dirty="0"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5" name="Obrázok 4" descr="mixé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564904"/>
            <a:ext cx="2405076" cy="2405076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2483768" y="3140968"/>
            <a:ext cx="2808312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dirty="0" smtClean="0">
                <a:solidFill>
                  <a:schemeClr val="bg1"/>
                </a:solidFill>
              </a:rPr>
              <a:t>mi</a:t>
            </a:r>
            <a:r>
              <a:rPr lang="sk-SK" sz="6000" b="1" kern="0" dirty="0" smtClean="0">
                <a:solidFill>
                  <a:srgbClr val="FFFF00"/>
                </a:solidFill>
              </a:rPr>
              <a:t>x</a:t>
            </a:r>
            <a:r>
              <a:rPr lang="sk-SK" sz="6000" b="1" kern="0" dirty="0" smtClean="0">
                <a:solidFill>
                  <a:schemeClr val="bg1"/>
                </a:solidFill>
              </a:rPr>
              <a:t>ér</a:t>
            </a:r>
            <a:endParaRPr kumimoji="0" lang="sk-SK" sz="6000" b="1" i="0" u="none" strike="noStrike" kern="0" cap="none" spc="0" normalizeH="0" baseline="0" noProof="0" dirty="0"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7" name="Picture 18" descr="http://t3.gstatic.com/images?q=tbn:AK4j8nR8SegfyM%3Ahttp://www.grafikajinak.cz/images/hry/pexeso4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620688"/>
            <a:ext cx="1643063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lokTextu 7"/>
          <p:cNvSpPr txBox="1"/>
          <p:nvPr/>
        </p:nvSpPr>
        <p:spPr>
          <a:xfrm>
            <a:off x="3347864" y="1916832"/>
            <a:ext cx="2808312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dirty="0" smtClean="0">
                <a:solidFill>
                  <a:schemeClr val="bg1"/>
                </a:solidFill>
              </a:rPr>
              <a:t>pe</a:t>
            </a:r>
            <a:r>
              <a:rPr lang="sk-SK" sz="6000" b="1" kern="0" dirty="0" smtClean="0">
                <a:solidFill>
                  <a:srgbClr val="FFFF00"/>
                </a:solidFill>
              </a:rPr>
              <a:t>x</a:t>
            </a:r>
            <a:r>
              <a:rPr lang="sk-SK" sz="6000" b="1" kern="0" dirty="0" smtClean="0">
                <a:solidFill>
                  <a:schemeClr val="bg1"/>
                </a:solidFill>
              </a:rPr>
              <a:t>eso</a:t>
            </a:r>
            <a:endParaRPr kumimoji="0" lang="sk-SK" sz="6000" b="1" i="0" u="none" strike="noStrike" kern="0" cap="none" spc="0" normalizeH="0" baseline="0" noProof="0" dirty="0"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9" name="Picture 9" descr="41[1]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755576" y="476672"/>
            <a:ext cx="2262187" cy="1571625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3059832" y="620688"/>
            <a:ext cx="1800200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dirty="0" err="1" smtClean="0">
                <a:solidFill>
                  <a:schemeClr val="bg1"/>
                </a:solidFill>
              </a:rPr>
              <a:t>Re</a:t>
            </a:r>
            <a:r>
              <a:rPr lang="sk-SK" sz="6000" b="1" kern="0" dirty="0" err="1" smtClean="0">
                <a:solidFill>
                  <a:srgbClr val="FFFF00"/>
                </a:solidFill>
              </a:rPr>
              <a:t>x</a:t>
            </a:r>
            <a:endParaRPr kumimoji="0" lang="sk-SK" sz="6000" b="1" i="0" u="none" strike="noStrike" kern="0" cap="none" spc="0" normalizeH="0" baseline="0" noProof="0" dirty="0"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3131840" y="4005064"/>
            <a:ext cx="2808312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dirty="0" err="1" smtClean="0">
                <a:solidFill>
                  <a:schemeClr val="bg1"/>
                </a:solidFill>
              </a:rPr>
              <a:t>sa</a:t>
            </a:r>
            <a:r>
              <a:rPr lang="sk-SK" sz="6000" b="1" kern="0" dirty="0" err="1" smtClean="0">
                <a:solidFill>
                  <a:srgbClr val="FFFF00"/>
                </a:solidFill>
              </a:rPr>
              <a:t>x</a:t>
            </a:r>
            <a:r>
              <a:rPr lang="sk-SK" sz="6000" b="1" kern="0" noProof="0" dirty="0" err="1" smtClean="0">
                <a:solidFill>
                  <a:schemeClr val="bg1"/>
                </a:solidFill>
              </a:rPr>
              <a:t>ofón</a:t>
            </a:r>
            <a:endParaRPr kumimoji="0" lang="sk-SK" sz="6000" b="1" i="0" u="none" strike="noStrike" kern="0" cap="none" spc="0" normalizeH="0" baseline="0" noProof="0" dirty="0"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5" name="Picture 22" descr="PMMXDCA67SUXMCAWZF835CAE9ASQBCAPTTGQOCARQ8WZYCAOZ71MWCAQ4YOBSCAS1JZSPCAJUQY5LCATRGTM7CAECU6GACAQM46K8CARRL4EMCAAH8IMDCAXO7HPICAV90Z2LCA34U0Q2CAZGN06BCALJ95M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548680"/>
            <a:ext cx="2590800" cy="2151062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4932040" y="2420888"/>
            <a:ext cx="2016224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dirty="0" smtClean="0">
                <a:solidFill>
                  <a:srgbClr val="FFFF00"/>
                </a:solidFill>
              </a:rPr>
              <a:t>x</a:t>
            </a:r>
            <a:r>
              <a:rPr lang="sk-SK" sz="6000" b="1" kern="0" dirty="0" smtClean="0">
                <a:solidFill>
                  <a:schemeClr val="bg1"/>
                </a:solidFill>
              </a:rPr>
              <a:t>ero</a:t>
            </a:r>
            <a:r>
              <a:rPr lang="sk-SK" sz="6000" b="1" kern="0" dirty="0" smtClean="0">
                <a:solidFill>
                  <a:srgbClr val="FFFF00"/>
                </a:solidFill>
              </a:rPr>
              <a:t>x</a:t>
            </a:r>
            <a:endParaRPr kumimoji="0" lang="sk-SK" sz="6000" b="1" i="0" u="none" strike="noStrike" kern="0" cap="none" spc="0" normalizeH="0" baseline="0" noProof="0" dirty="0"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7" name="Obrázok 6" descr="fisy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560" y="1340768"/>
            <a:ext cx="2500330" cy="2500330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539552" y="548680"/>
            <a:ext cx="2808312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dirty="0" smtClean="0">
                <a:solidFill>
                  <a:schemeClr val="bg1"/>
                </a:solidFill>
              </a:rPr>
              <a:t>fi</a:t>
            </a:r>
            <a:r>
              <a:rPr lang="sk-SK" sz="6000" b="1" kern="0" dirty="0" smtClean="0">
                <a:solidFill>
                  <a:srgbClr val="FFFF00"/>
                </a:solidFill>
              </a:rPr>
              <a:t>x</a:t>
            </a:r>
            <a:r>
              <a:rPr lang="sk-SK" sz="6000" b="1" kern="0" dirty="0" smtClean="0">
                <a:solidFill>
                  <a:schemeClr val="bg1"/>
                </a:solidFill>
              </a:rPr>
              <a:t>ky</a:t>
            </a:r>
            <a:endParaRPr kumimoji="0" lang="sk-SK" sz="6000" b="1" i="0" u="none" strike="noStrike" kern="0" cap="none" spc="0" normalizeH="0" baseline="0" noProof="0" dirty="0"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9" name="Obrázok 8" descr="saxafon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069472">
            <a:off x="2811116" y="816665"/>
            <a:ext cx="2214578" cy="2956576"/>
          </a:xfrm>
          <a:prstGeom prst="rect">
            <a:avLst/>
          </a:prstGeom>
        </p:spPr>
      </p:pic>
      <p:pic>
        <p:nvPicPr>
          <p:cNvPr id="10" name="Obrázok 9" descr="taxík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717032"/>
            <a:ext cx="3686809" cy="2304256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483768" y="5301208"/>
            <a:ext cx="2808312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dirty="0" smtClean="0">
                <a:solidFill>
                  <a:schemeClr val="bg1"/>
                </a:solidFill>
              </a:rPr>
              <a:t>ta</a:t>
            </a:r>
            <a:r>
              <a:rPr lang="sk-SK" sz="6000" b="1" kern="0" dirty="0" smtClean="0">
                <a:solidFill>
                  <a:srgbClr val="FFFF00"/>
                </a:solidFill>
              </a:rPr>
              <a:t>xí</a:t>
            </a:r>
            <a:r>
              <a:rPr lang="sk-SK" sz="6000" b="1" kern="0" dirty="0" smtClean="0">
                <a:solidFill>
                  <a:schemeClr val="bg1"/>
                </a:solidFill>
              </a:rPr>
              <a:t>k</a:t>
            </a:r>
            <a:endParaRPr kumimoji="0" lang="sk-SK" sz="6000" b="1" i="0" u="none" strike="noStrike" kern="0" cap="none" spc="0" normalizeH="0" baseline="0" noProof="0" dirty="0"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8" name="Picture 4" descr="http://www.robdedel.nl/Boksen%20(19)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988840"/>
            <a:ext cx="4341862" cy="4341862"/>
          </a:xfrm>
          <a:prstGeom prst="rect">
            <a:avLst/>
          </a:prstGeom>
          <a:noFill/>
        </p:spPr>
      </p:pic>
      <p:pic>
        <p:nvPicPr>
          <p:cNvPr id="6150" name="Picture 6" descr="http://www.boxerrescueliverpool.co.uk/th_boxer_animated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692696"/>
            <a:ext cx="2459833" cy="2592288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403648" y="836712"/>
            <a:ext cx="2808312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dirty="0" smtClean="0">
                <a:solidFill>
                  <a:schemeClr val="bg1"/>
                </a:solidFill>
              </a:rPr>
              <a:t>bo</a:t>
            </a:r>
            <a:r>
              <a:rPr lang="sk-SK" sz="6000" b="1" kern="0" dirty="0" smtClean="0">
                <a:solidFill>
                  <a:srgbClr val="FFFF00"/>
                </a:solidFill>
              </a:rPr>
              <a:t>x</a:t>
            </a:r>
            <a:r>
              <a:rPr lang="sk-SK" sz="6000" b="1" kern="0" dirty="0" smtClean="0">
                <a:solidFill>
                  <a:schemeClr val="bg1"/>
                </a:solidFill>
              </a:rPr>
              <a:t>er</a:t>
            </a:r>
            <a:endParaRPr kumimoji="0" lang="sk-SK" sz="6000" b="1" i="0" u="none" strike="noStrike" kern="0" cap="none" spc="0" normalizeH="0" baseline="0" noProof="0" dirty="0"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1259632" y="404664"/>
            <a:ext cx="6696744" cy="94096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400" b="1" i="0" u="none" strike="noStrike" kern="1200" cap="small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Prečítajte </a:t>
            </a:r>
            <a:r>
              <a:rPr lang="sk-SK" sz="5400" b="1" cap="small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itchFamily="18" charset="0"/>
              </a:rPr>
              <a:t>Xénii</a:t>
            </a:r>
            <a:r>
              <a:rPr lang="sk-SK" sz="54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itchFamily="18" charset="0"/>
              </a:rPr>
              <a:t> </a:t>
            </a:r>
            <a:r>
              <a:rPr kumimoji="0" lang="sk-SK" sz="5400" b="1" i="0" u="none" strike="noStrike" kern="1200" cap="small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slová</a:t>
            </a:r>
            <a:endParaRPr kumimoji="0" lang="sk-SK" sz="5400" b="1" i="0" u="none" strike="noStrike" kern="1200" cap="small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95536" y="1268760"/>
            <a:ext cx="813690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ax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box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text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prax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mix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fixky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Xaver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boxer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relax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axík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reflex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Félix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luxus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ixér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expres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xylofón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axikár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exponát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xpresný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texasky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</a:t>
            </a:r>
            <a:endParaRPr lang="sk-SK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Detičky\s knih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1475656" y="476672"/>
            <a:ext cx="6696744" cy="94096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400" b="1" i="0" u="none" strike="noStrike" kern="1200" cap="small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Prečítajte </a:t>
            </a:r>
            <a:r>
              <a:rPr lang="sk-SK" sz="5400" b="1" cap="small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itchFamily="18" charset="0"/>
              </a:rPr>
              <a:t>Xénii</a:t>
            </a:r>
            <a:r>
              <a:rPr lang="sk-SK" sz="54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itchFamily="18" charset="0"/>
              </a:rPr>
              <a:t> vety</a:t>
            </a:r>
            <a:endParaRPr kumimoji="0" lang="sk-SK" sz="5400" b="1" i="0" u="none" strike="noStrike" kern="1200" cap="small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4" name="Rám obrazu 3"/>
          <p:cNvSpPr/>
          <p:nvPr/>
        </p:nvSpPr>
        <p:spPr>
          <a:xfrm>
            <a:off x="467544" y="1412776"/>
            <a:ext cx="8280920" cy="1296144"/>
          </a:xfrm>
          <a:prstGeom prst="bevel">
            <a:avLst/>
          </a:prstGeom>
          <a:solidFill>
            <a:srgbClr val="FFFF6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Xénia a Félix hrajú na xylofóne.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ám obrazu 4"/>
          <p:cNvSpPr/>
          <p:nvPr/>
        </p:nvSpPr>
        <p:spPr>
          <a:xfrm>
            <a:off x="467544" y="2708920"/>
            <a:ext cx="8280920" cy="1296144"/>
          </a:xfrm>
          <a:prstGeom prst="bevel">
            <a:avLst/>
          </a:prstGeom>
          <a:solidFill>
            <a:srgbClr val="99FF9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Alexandra mixuje mrkvu.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ám obrazu 5"/>
          <p:cNvSpPr/>
          <p:nvPr/>
        </p:nvSpPr>
        <p:spPr>
          <a:xfrm>
            <a:off x="467544" y="4005064"/>
            <a:ext cx="8280920" cy="1296144"/>
          </a:xfrm>
          <a:prstGeom prst="bevel">
            <a:avLst/>
          </a:prstGeom>
          <a:solidFill>
            <a:srgbClr val="FFCC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Alex</a:t>
            </a:r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sa odviezol taxíkom.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ám obrazu 6"/>
          <p:cNvSpPr/>
          <p:nvPr/>
        </p:nvSpPr>
        <p:spPr>
          <a:xfrm>
            <a:off x="467544" y="5301208"/>
            <a:ext cx="8352928" cy="1296144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Deti sa hrajú pexeso .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177</Words>
  <Application>Microsoft Office PowerPoint</Application>
  <PresentationFormat>Prezentácia na obrazovke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Xénia nás učí X,x</dc:title>
  <dc:creator>Eva Siposová</dc:creator>
  <cp:lastModifiedBy>Windows User</cp:lastModifiedBy>
  <cp:revision>21</cp:revision>
  <dcterms:created xsi:type="dcterms:W3CDTF">2014-05-24T07:28:34Z</dcterms:created>
  <dcterms:modified xsi:type="dcterms:W3CDTF">2020-05-24T16:52:09Z</dcterms:modified>
</cp:coreProperties>
</file>