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04425-AB52-8B48-8B9C-298ABA3AF55D}" type="datetimeFigureOut">
              <a:rPr lang="en-US" smtClean="0"/>
              <a:t>24.9.15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E580-DC02-6D45-8362-CE2904F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DE580-DC02-6D45-8362-CE2904FA5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9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62931-42BC-9F4A-9E5B-37EBA969BB2B}" type="datetimeFigureOut">
              <a:rPr lang="en-US" smtClean="0"/>
              <a:t>24.9.15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3654-6EE7-2645-A5A5-A35DAACA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1303" y="5871958"/>
            <a:ext cx="4286457" cy="13393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.</a:t>
            </a:r>
            <a:b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</a:br>
            <a:endParaRPr lang="en-US" sz="20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12" name="Picture 11" descr="slide0005_image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20" y="-1"/>
            <a:ext cx="64539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82" y="3879434"/>
            <a:ext cx="42268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 smtClean="0">
                <a:latin typeface="Helvetica Neue"/>
                <a:cs typeface="Helvetica Neue"/>
              </a:rPr>
              <a:t>Color </a:t>
            </a:r>
            <a:br>
              <a:rPr lang="en-US" sz="8000" dirty="0" smtClean="0">
                <a:latin typeface="Helvetica Neue"/>
                <a:cs typeface="Helvetica Neue"/>
              </a:rPr>
            </a:br>
            <a:r>
              <a:rPr lang="en-US" sz="8000" dirty="0" smtClean="0">
                <a:latin typeface="Helvetica Neue"/>
                <a:cs typeface="Helvetica Neue"/>
              </a:rPr>
              <a:t>theory</a:t>
            </a:r>
            <a:endParaRPr lang="en-US" sz="8000" dirty="0">
              <a:latin typeface="Helvetica Neue"/>
              <a:cs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482" y="5422755"/>
            <a:ext cx="4226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Klaudia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Králová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rPr>
              <a:t> III.GMB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688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1bb-circulo-cromati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>
          <a:xfrm>
            <a:off x="1199503" y="564517"/>
            <a:ext cx="6673362" cy="62934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49064" y="8610"/>
            <a:ext cx="4621612" cy="14700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atin typeface="Helvetica Neue"/>
                <a:cs typeface="Helvetica Neue"/>
              </a:rPr>
              <a:t>Color wheel</a:t>
            </a:r>
            <a:endParaRPr lang="en-US" sz="8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5542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ary-col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" y="147067"/>
            <a:ext cx="3810184" cy="3617201"/>
          </a:xfrm>
          <a:prstGeom prst="rect">
            <a:avLst/>
          </a:prstGeom>
        </p:spPr>
      </p:pic>
      <p:pic>
        <p:nvPicPr>
          <p:cNvPr id="5" name="Picture 4" descr="tertiary-colo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56" y="3198411"/>
            <a:ext cx="3810185" cy="3617202"/>
          </a:xfrm>
          <a:prstGeom prst="rect">
            <a:avLst/>
          </a:prstGeom>
        </p:spPr>
      </p:pic>
      <p:pic>
        <p:nvPicPr>
          <p:cNvPr id="6" name="Picture 5" descr="secondary-colo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83" y="147067"/>
            <a:ext cx="3716696" cy="352844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0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11bb-circulo-cromati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9698" r="7267" b="10360"/>
          <a:stretch/>
        </p:blipFill>
        <p:spPr>
          <a:xfrm>
            <a:off x="11311629" y="1823843"/>
            <a:ext cx="3222015" cy="3107474"/>
          </a:xfrm>
          <a:prstGeom prst="rect">
            <a:avLst/>
          </a:prstGeom>
        </p:spPr>
      </p:pic>
      <p:pic>
        <p:nvPicPr>
          <p:cNvPr id="4" name="Picture 3" descr="exetra-blog-komplementarne-farb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3637" r="4619" b="3784"/>
          <a:stretch/>
        </p:blipFill>
        <p:spPr>
          <a:xfrm>
            <a:off x="1914975" y="1662597"/>
            <a:ext cx="5764159" cy="43035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" y="7874"/>
            <a:ext cx="5442557" cy="27333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4975" y="270106"/>
            <a:ext cx="5603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Complementary colors</a:t>
            </a:r>
            <a:r>
              <a:rPr lang="en-US" sz="4000" b="1" dirty="0" smtClean="0">
                <a:latin typeface="Helvetica Neue"/>
                <a:cs typeface="Helvetica Neue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745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etra-blog-analogicke-farb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6" t="16275" r="27684" b="10985"/>
          <a:stretch/>
        </p:blipFill>
        <p:spPr>
          <a:xfrm>
            <a:off x="2854822" y="1913440"/>
            <a:ext cx="3293251" cy="37151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7339" y="361244"/>
            <a:ext cx="499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Helvetica Neue"/>
                <a:cs typeface="Helvetica Neue"/>
              </a:rPr>
              <a:t> Analogous colors</a:t>
            </a:r>
            <a:r>
              <a:rPr lang="en-US" sz="4000" b="1" dirty="0" smtClean="0">
                <a:latin typeface="Helvetica Neue"/>
                <a:cs typeface="Helvetica Neue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994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24" y="2518726"/>
            <a:ext cx="87912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latin typeface="Helvetica Neue"/>
                <a:cs typeface="Helvetica Neue"/>
              </a:rPr>
              <a:t>Thanks </a:t>
            </a:r>
            <a:r>
              <a:rPr lang="en-US" sz="6000" dirty="0">
                <a:latin typeface="Helvetica Neue"/>
                <a:cs typeface="Helvetica Neue"/>
              </a:rPr>
              <a:t>for your </a:t>
            </a:r>
            <a:r>
              <a:rPr lang="en-US" sz="6000" dirty="0" smtClean="0">
                <a:latin typeface="Helvetica Neue"/>
                <a:cs typeface="Helvetica Neue"/>
              </a:rPr>
              <a:t>attention</a:t>
            </a:r>
          </a:p>
          <a:p>
            <a:pPr algn="ctr"/>
            <a:r>
              <a:rPr lang="en-US" sz="6000" dirty="0" smtClean="0">
                <a:latin typeface="Helvetica Neue"/>
                <a:cs typeface="Helvetica Neue"/>
                <a:sym typeface="Wingdings"/>
              </a:rPr>
              <a:t> </a:t>
            </a:r>
            <a:endParaRPr lang="en-US" sz="6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074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8074" y="1397049"/>
            <a:ext cx="78496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Color wheel </a:t>
            </a:r>
            <a:r>
              <a:rPr lang="en-US" sz="2400" dirty="0" smtClean="0">
                <a:latin typeface="Helvetica Neue"/>
                <a:cs typeface="Helvetica Neue"/>
              </a:rPr>
              <a:t>is a circle with different colored sectors </a:t>
            </a:r>
            <a:r>
              <a:rPr lang="en-US" sz="2400" dirty="0" smtClean="0">
                <a:latin typeface="Helvetica Neue"/>
                <a:cs typeface="Helvetica Neue"/>
              </a:rPr>
              <a:t>used </a:t>
            </a:r>
            <a:r>
              <a:rPr lang="en-US" sz="2400" dirty="0" smtClean="0">
                <a:latin typeface="Helvetica Neue"/>
                <a:cs typeface="Helvetica Neue"/>
              </a:rPr>
              <a:t>to show the relationship between colors.</a:t>
            </a:r>
          </a:p>
          <a:p>
            <a:r>
              <a:rPr lang="en-US" sz="2400" b="1" dirty="0" smtClean="0">
                <a:latin typeface="Helvetica Neue"/>
                <a:cs typeface="Helvetica Neue"/>
              </a:rPr>
              <a:t>Primary color </a:t>
            </a:r>
            <a:r>
              <a:rPr lang="en-US" sz="2400" dirty="0" smtClean="0">
                <a:latin typeface="Helvetica Neue"/>
                <a:cs typeface="Helvetica Neue"/>
              </a:rPr>
              <a:t>- red, blue, yellow</a:t>
            </a:r>
            <a:endParaRPr lang="en-US" sz="2400" b="1" dirty="0" smtClean="0">
              <a:latin typeface="Helvetica Neue"/>
              <a:cs typeface="Helvetica Neue"/>
            </a:endParaRPr>
          </a:p>
          <a:p>
            <a:r>
              <a:rPr lang="en-US" sz="2400" b="1" dirty="0" smtClean="0">
                <a:latin typeface="Helvetica Neue"/>
                <a:cs typeface="Helvetica Neue"/>
              </a:rPr>
              <a:t>Secondary </a:t>
            </a:r>
            <a:r>
              <a:rPr lang="en-US" sz="2400" b="1" dirty="0" smtClean="0">
                <a:latin typeface="Helvetica Neue"/>
                <a:cs typeface="Helvetica Neue"/>
              </a:rPr>
              <a:t>color</a:t>
            </a:r>
            <a:r>
              <a:rPr lang="en-US" sz="2400" dirty="0" smtClean="0">
                <a:latin typeface="Helvetica Neue"/>
                <a:cs typeface="Helvetica Neue"/>
              </a:rPr>
              <a:t> - colors which are created by mixing primary color</a:t>
            </a:r>
            <a:endParaRPr lang="en-US" sz="2400" b="1" dirty="0" smtClean="0">
              <a:latin typeface="Helvetica Neue"/>
              <a:cs typeface="Helvetica Neue"/>
            </a:endParaRPr>
          </a:p>
          <a:p>
            <a:r>
              <a:rPr lang="en-US" sz="2400" b="1" dirty="0" smtClean="0">
                <a:latin typeface="Helvetica Neue"/>
                <a:cs typeface="Helvetica Neue"/>
              </a:rPr>
              <a:t>Tertiary color</a:t>
            </a:r>
            <a:r>
              <a:rPr lang="en-US" sz="2400" dirty="0" smtClean="0">
                <a:latin typeface="Helvetica Neue"/>
                <a:cs typeface="Helvetica Neue"/>
              </a:rPr>
              <a:t> – are created when we mix one primary and one secondary </a:t>
            </a:r>
            <a:r>
              <a:rPr lang="en-US" sz="2400" dirty="0" smtClean="0">
                <a:latin typeface="Helvetica Neue"/>
                <a:cs typeface="Helvetica Neue"/>
              </a:rPr>
              <a:t>color</a:t>
            </a:r>
          </a:p>
          <a:p>
            <a:r>
              <a:rPr lang="en-US" sz="2400" b="1" dirty="0">
                <a:latin typeface="Helvetica Neue"/>
                <a:cs typeface="Helvetica Neue"/>
              </a:rPr>
              <a:t>Complementary colors </a:t>
            </a:r>
            <a:r>
              <a:rPr lang="en-US" sz="2400" dirty="0" smtClean="0">
                <a:latin typeface="Helvetica Neue"/>
                <a:cs typeface="Helvetica Neue"/>
              </a:rPr>
              <a:t>–</a:t>
            </a:r>
            <a:r>
              <a:rPr lang="en-US" sz="2400" dirty="0" smtClean="0">
                <a:latin typeface="Helvetica Neue"/>
                <a:cs typeface="Helvetica Neue"/>
              </a:rPr>
              <a:t> “opposite </a:t>
            </a:r>
            <a:r>
              <a:rPr lang="en-US" sz="2400" dirty="0" err="1" smtClean="0">
                <a:latin typeface="Helvetica Neue"/>
                <a:cs typeface="Helvetica Neue"/>
              </a:rPr>
              <a:t>colours</a:t>
            </a:r>
            <a:r>
              <a:rPr lang="en-US" sz="2400" dirty="0" smtClean="0">
                <a:latin typeface="Helvetica Neue"/>
                <a:cs typeface="Helvetica Neue"/>
              </a:rPr>
              <a:t>”</a:t>
            </a:r>
          </a:p>
          <a:p>
            <a:r>
              <a:rPr lang="en-US" sz="2400" b="1" dirty="0" smtClean="0">
                <a:latin typeface="Helvetica Neue"/>
                <a:cs typeface="Helvetica Neue"/>
              </a:rPr>
              <a:t>Analogous </a:t>
            </a:r>
            <a:r>
              <a:rPr lang="en-US" sz="2400" b="1" dirty="0">
                <a:latin typeface="Helvetica Neue"/>
                <a:cs typeface="Helvetica Neue"/>
              </a:rPr>
              <a:t>colors </a:t>
            </a:r>
            <a:r>
              <a:rPr lang="en-US" sz="2400" dirty="0" smtClean="0">
                <a:latin typeface="Helvetica Neue"/>
                <a:cs typeface="Helvetica Neue"/>
              </a:rPr>
              <a:t>–</a:t>
            </a:r>
            <a:r>
              <a:rPr lang="en-US" sz="2400" dirty="0" smtClean="0">
                <a:latin typeface="Helvetica Neue"/>
                <a:cs typeface="Helvetica Neue"/>
              </a:rPr>
              <a:t>are next to each other the color wheel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 smtClean="0">
              <a:latin typeface="Helvetica Neue"/>
              <a:cs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14044</TotalTime>
  <Words>86</Words>
  <Application>Microsoft Macintosh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Color 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Klóóódy</dc:creator>
  <cp:lastModifiedBy>Klóóódy</cp:lastModifiedBy>
  <cp:revision>20</cp:revision>
  <dcterms:created xsi:type="dcterms:W3CDTF">2015-09-15T09:37:27Z</dcterms:created>
  <dcterms:modified xsi:type="dcterms:W3CDTF">2015-09-25T03:49:22Z</dcterms:modified>
</cp:coreProperties>
</file>