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sldIdLst>
    <p:sldId id="256" r:id="rId2"/>
    <p:sldId id="27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9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55" d="100"/>
          <a:sy n="55" d="100"/>
        </p:scale>
        <p:origin x="758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E79-E9DF-41CD-B51C-45C5AA04BE20}" type="datetimeFigureOut">
              <a:rPr lang="pl-PL" smtClean="0"/>
              <a:t>25.05.2020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97734BA-1EB2-448B-9BD6-95B236BB85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5181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E79-E9DF-41CD-B51C-45C5AA04BE20}" type="datetimeFigureOut">
              <a:rPr lang="pl-PL" smtClean="0"/>
              <a:t>25.05.2020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97734BA-1EB2-448B-9BD6-95B236BB85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940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E79-E9DF-41CD-B51C-45C5AA04BE20}" type="datetimeFigureOut">
              <a:rPr lang="pl-PL" smtClean="0"/>
              <a:t>25.05.2020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97734BA-1EB2-448B-9BD6-95B236BB859D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24677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E79-E9DF-41CD-B51C-45C5AA04BE20}" type="datetimeFigureOut">
              <a:rPr lang="pl-PL" smtClean="0"/>
              <a:t>25.05.2020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97734BA-1EB2-448B-9BD6-95B236BB85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6601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E79-E9DF-41CD-B51C-45C5AA04BE20}" type="datetimeFigureOut">
              <a:rPr lang="pl-PL" smtClean="0"/>
              <a:t>25.05.2020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97734BA-1EB2-448B-9BD6-95B236BB859D}" type="slidenum">
              <a:rPr lang="pl-PL" smtClean="0"/>
              <a:t>‹#›</a:t>
            </a:fld>
            <a:endParaRPr lang="pl-PL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5759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E79-E9DF-41CD-B51C-45C5AA04BE20}" type="datetimeFigureOut">
              <a:rPr lang="pl-PL" smtClean="0"/>
              <a:t>25.05.2020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97734BA-1EB2-448B-9BD6-95B236BB85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125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E79-E9DF-41CD-B51C-45C5AA04BE20}" type="datetimeFigureOut">
              <a:rPr lang="pl-PL" smtClean="0"/>
              <a:t>25.05.2020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734BA-1EB2-448B-9BD6-95B236BB85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618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E79-E9DF-41CD-B51C-45C5AA04BE20}" type="datetimeFigureOut">
              <a:rPr lang="pl-PL" smtClean="0"/>
              <a:t>25.05.2020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734BA-1EB2-448B-9BD6-95B236BB85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6100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E79-E9DF-41CD-B51C-45C5AA04BE20}" type="datetimeFigureOut">
              <a:rPr lang="pl-PL" smtClean="0"/>
              <a:t>25.05.2020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734BA-1EB2-448B-9BD6-95B236BB85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4467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E79-E9DF-41CD-B51C-45C5AA04BE20}" type="datetimeFigureOut">
              <a:rPr lang="pl-PL" smtClean="0"/>
              <a:t>25.05.2020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97734BA-1EB2-448B-9BD6-95B236BB85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868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E79-E9DF-41CD-B51C-45C5AA04BE20}" type="datetimeFigureOut">
              <a:rPr lang="pl-PL" smtClean="0"/>
              <a:t>25.05.2020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97734BA-1EB2-448B-9BD6-95B236BB85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116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E79-E9DF-41CD-B51C-45C5AA04BE20}" type="datetimeFigureOut">
              <a:rPr lang="pl-PL" smtClean="0"/>
              <a:t>25.05.2020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97734BA-1EB2-448B-9BD6-95B236BB85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2343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E79-E9DF-41CD-B51C-45C5AA04BE20}" type="datetimeFigureOut">
              <a:rPr lang="pl-PL" smtClean="0"/>
              <a:t>25.05.2020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734BA-1EB2-448B-9BD6-95B236BB85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0561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E79-E9DF-41CD-B51C-45C5AA04BE20}" type="datetimeFigureOut">
              <a:rPr lang="pl-PL" smtClean="0"/>
              <a:t>25.05.2020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734BA-1EB2-448B-9BD6-95B236BB85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9222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E79-E9DF-41CD-B51C-45C5AA04BE20}" type="datetimeFigureOut">
              <a:rPr lang="pl-PL" smtClean="0"/>
              <a:t>25.05.2020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734BA-1EB2-448B-9BD6-95B236BB85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6530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E79-E9DF-41CD-B51C-45C5AA04BE20}" type="datetimeFigureOut">
              <a:rPr lang="pl-PL" smtClean="0"/>
              <a:t>25.05.2020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97734BA-1EB2-448B-9BD6-95B236BB85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2011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94E79-E9DF-41CD-B51C-45C5AA04BE20}" type="datetimeFigureOut">
              <a:rPr lang="pl-PL" smtClean="0"/>
              <a:t>25.05.2020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97734BA-1EB2-448B-9BD6-95B236BB85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9283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</p:sldLayoutIdLst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7ABABA7-0420-4200-9B65-1C1967CE9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17EBE3-FF86-4DA1-BC9A-331F7F214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A03E380-9CD1-4ABA-A763-9F9D252B8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2">
              <a:lumMod val="90000"/>
            </a:schemeClr>
          </a:solidFill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66E01B84-4C2B-4DE5-90C8-9C4001A75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3" name="Freeform 12">
              <a:extLst>
                <a:ext uri="{FF2B5EF4-FFF2-40B4-BE49-F238E27FC236}">
                  <a16:creationId xmlns:a16="http://schemas.microsoft.com/office/drawing/2014/main" id="{64CE5A7A-D5C5-4FE5-860C-0B5748FD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016A7D2A-6EEA-47B8-A763-7D82E41B3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E758F6E7-6DEC-48D0-ACB1-E5E26B13E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B56657FF-C027-42E7-859B-902929B6FA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79047F2A-5978-46C6-B3A2-54AAC2136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F3BE8FD1-0A72-4640-AC7A-2E057273F8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752FC782-A372-4D11-B20D-958955E56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AA00B2F1-BEE2-444A-8249-C8E3212CA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E7F5747E-514B-4CF7-B6B0-DAD7149097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931614BB-1593-40ED-8113-2BD118705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2691871F-F15C-4E19-BC9C-78E5748D7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0AA2FF24-774A-4BF4-9C66-0F5EB846E9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4103" y="1318591"/>
            <a:ext cx="5800929" cy="4220820"/>
          </a:xfrm>
        </p:spPr>
        <p:txBody>
          <a:bodyPr anchor="ctr">
            <a:normAutofit/>
          </a:bodyPr>
          <a:lstStyle/>
          <a:p>
            <a:pPr algn="r"/>
            <a:r>
              <a:rPr lang="pl-PL" sz="6600" dirty="0">
                <a:solidFill>
                  <a:schemeClr val="tx2">
                    <a:lumMod val="75000"/>
                  </a:schemeClr>
                </a:solidFill>
              </a:rPr>
              <a:t>   </a:t>
            </a:r>
            <a:r>
              <a:rPr lang="pl-PL" sz="6600" dirty="0">
                <a:solidFill>
                  <a:schemeClr val="tx2">
                    <a:lumMod val="75000"/>
                  </a:schemeClr>
                </a:solidFill>
                <a:latin typeface="Segoe Print" panose="02000600000000000000" pitchFamily="2" charset="0"/>
              </a:rPr>
              <a:t>26 maja obchodzimy Dzień Matki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FDCEA31-FAC8-4BD3-B6EB-87D51B8303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5048" y="1871831"/>
            <a:ext cx="3084569" cy="3199806"/>
          </a:xfrm>
        </p:spPr>
        <p:txBody>
          <a:bodyPr anchor="ctr">
            <a:normAutofit/>
          </a:bodyPr>
          <a:lstStyle/>
          <a:p>
            <a:r>
              <a:rPr lang="pl-PL">
                <a:solidFill>
                  <a:schemeClr val="tx2">
                    <a:lumMod val="75000"/>
                  </a:schemeClr>
                </a:solidFill>
                <a:latin typeface="Segoe Print" panose="02000600000000000000" pitchFamily="2" charset="0"/>
              </a:rPr>
              <a:t>Bycie mamą </a:t>
            </a:r>
          </a:p>
          <a:p>
            <a:r>
              <a:rPr lang="pl-PL">
                <a:solidFill>
                  <a:schemeClr val="tx2">
                    <a:lumMod val="75000"/>
                  </a:schemeClr>
                </a:solidFill>
                <a:latin typeface="Segoe Print" panose="02000600000000000000" pitchFamily="2" charset="0"/>
              </a:rPr>
              <a:t>to najcudowniejsze i najtrudniejsze zadanie pełne codziennych wyzwań, trosk i radości.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4D43EC1-35FA-4FC3-8526-F655CEB09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7196" y="1871831"/>
            <a:ext cx="0" cy="3200400"/>
          </a:xfrm>
          <a:prstGeom prst="line">
            <a:avLst/>
          </a:prstGeom>
          <a:ln w="158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9716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wierzę, ssak, pies, siedzi&#10;&#10;Opis wygenerowany automatycznie">
            <a:extLst>
              <a:ext uri="{FF2B5EF4-FFF2-40B4-BE49-F238E27FC236}">
                <a16:creationId xmlns:a16="http://schemas.microsoft.com/office/drawing/2014/main" id="{5AF9A6C2-F491-45E1-8F28-65379CE70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481" y="223981"/>
            <a:ext cx="9473045" cy="631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936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wierzę, ssak, zewnętrzne, trawa&#10;&#10;Opis wygenerowany automatycznie">
            <a:extLst>
              <a:ext uri="{FF2B5EF4-FFF2-40B4-BE49-F238E27FC236}">
                <a16:creationId xmlns:a16="http://schemas.microsoft.com/office/drawing/2014/main" id="{E9CDDAA0-FDD4-43F5-B32E-82B4A088E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791" y="270163"/>
            <a:ext cx="9528464" cy="635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155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ssak, zwierzę, gryzoń, siedzi&#10;&#10;Opis wygenerowany automatycznie">
            <a:extLst>
              <a:ext uri="{FF2B5EF4-FFF2-40B4-BE49-F238E27FC236}">
                <a16:creationId xmlns:a16="http://schemas.microsoft.com/office/drawing/2014/main" id="{69DCB4E1-C70C-4A93-9CEB-8C3217BEF6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691" y="161059"/>
            <a:ext cx="9227128" cy="653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607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wierzę, ssak, zewnętrzne, trawa&#10;&#10;Opis wygenerowany automatycznie">
            <a:extLst>
              <a:ext uri="{FF2B5EF4-FFF2-40B4-BE49-F238E27FC236}">
                <a16:creationId xmlns:a16="http://schemas.microsoft.com/office/drawing/2014/main" id="{66C3C3CB-B8B2-4870-A650-E4643C060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09" y="230064"/>
            <a:ext cx="9767455" cy="635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092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rawa, zewnętrzne, koń, ssak&#10;&#10;Opis wygenerowany automatycznie">
            <a:extLst>
              <a:ext uri="{FF2B5EF4-FFF2-40B4-BE49-F238E27FC236}">
                <a16:creationId xmlns:a16="http://schemas.microsoft.com/office/drawing/2014/main" id="{27D6DD06-9D1B-4FFF-813F-273C1D93E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707" y="118661"/>
            <a:ext cx="9647076" cy="642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696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ptak, zewnętrzne, zwierzę, żywność&#10;&#10;Opis wygenerowany automatycznie">
            <a:extLst>
              <a:ext uri="{FF2B5EF4-FFF2-40B4-BE49-F238E27FC236}">
                <a16:creationId xmlns:a16="http://schemas.microsoft.com/office/drawing/2014/main" id="{31C8B9D3-9E23-475B-8B4F-54459A1F4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918" y="205509"/>
            <a:ext cx="9542318" cy="636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462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rawa, krowa, zewnętrzne, zwierzę&#10;&#10;Opis wygenerowany automatycznie">
            <a:extLst>
              <a:ext uri="{FF2B5EF4-FFF2-40B4-BE49-F238E27FC236}">
                <a16:creationId xmlns:a16="http://schemas.microsoft.com/office/drawing/2014/main" id="{37CCF6C9-F7B0-4660-A08D-A44D3EE15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509" y="218209"/>
            <a:ext cx="8520545" cy="639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835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rawa, zewnętrzne, kot, siedzi&#10;&#10;Opis wygenerowany automatycznie">
            <a:extLst>
              <a:ext uri="{FF2B5EF4-FFF2-40B4-BE49-F238E27FC236}">
                <a16:creationId xmlns:a16="http://schemas.microsoft.com/office/drawing/2014/main" id="{8B19FD87-BF71-4705-98AB-FEF139832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09" y="217681"/>
            <a:ext cx="9698182" cy="642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ewnętrzne, zwierzę, krowa, ssak&#10;&#10;Opis wygenerowany automatycznie">
            <a:extLst>
              <a:ext uri="{FF2B5EF4-FFF2-40B4-BE49-F238E27FC236}">
                <a16:creationId xmlns:a16="http://schemas.microsoft.com/office/drawing/2014/main" id="{254A5386-2A23-4A9D-9684-6DF27DAD41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973" y="142573"/>
            <a:ext cx="9773100" cy="649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437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rawa, zwierzę, ssak, zewnętrzne&#10;&#10;Opis wygenerowany automatycznie">
            <a:extLst>
              <a:ext uri="{FF2B5EF4-FFF2-40B4-BE49-F238E27FC236}">
                <a16:creationId xmlns:a16="http://schemas.microsoft.com/office/drawing/2014/main" id="{397FF0A9-D7EA-40C4-8D59-70B557C253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582" y="280658"/>
            <a:ext cx="9365673" cy="622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751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>
            <a:extLst>
              <a:ext uri="{FF2B5EF4-FFF2-40B4-BE49-F238E27FC236}">
                <a16:creationId xmlns:a16="http://schemas.microsoft.com/office/drawing/2014/main" id="{7E1C44A2-4B37-4B14-B90B-368A88D05E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2" name="Obraz 1" descr="Obraz zawierający zdjęcie, różny, pokazywanie, pokaz&#10;&#10;Opis wygenerowany automatycznie">
            <a:extLst>
              <a:ext uri="{FF2B5EF4-FFF2-40B4-BE49-F238E27FC236}">
                <a16:creationId xmlns:a16="http://schemas.microsoft.com/office/drawing/2014/main" id="{EAF3A450-C90B-441B-A914-76F172B8FB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52" r="1" b="24885"/>
          <a:stretch/>
        </p:blipFill>
        <p:spPr>
          <a:xfrm>
            <a:off x="2589211" y="643467"/>
            <a:ext cx="895182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331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ssak, zwierzę, zewnętrzne, stojące&#10;&#10;Opis wygenerowany automatycznie">
            <a:extLst>
              <a:ext uri="{FF2B5EF4-FFF2-40B4-BE49-F238E27FC236}">
                <a16:creationId xmlns:a16="http://schemas.microsoft.com/office/drawing/2014/main" id="{DC17DF6C-3D2B-4798-80B2-4EECA73689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381" y="179531"/>
            <a:ext cx="8825345" cy="636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802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rawa, zwierzę, ssak, małpa&#10;&#10;Opis wygenerowany automatycznie">
            <a:extLst>
              <a:ext uri="{FF2B5EF4-FFF2-40B4-BE49-F238E27FC236}">
                <a16:creationId xmlns:a16="http://schemas.microsoft.com/office/drawing/2014/main" id="{C644ED4F-B12C-418B-818E-90EEE8EB33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55" y="185927"/>
            <a:ext cx="9587345" cy="637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472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rawa, owca, zwierzę, zewnętrzne&#10;&#10;Opis wygenerowany automatycznie">
            <a:extLst>
              <a:ext uri="{FF2B5EF4-FFF2-40B4-BE49-F238E27FC236}">
                <a16:creationId xmlns:a16="http://schemas.microsoft.com/office/drawing/2014/main" id="{E5CC98BB-F01F-4AB7-9AD0-DB6E3132AE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7800"/>
            <a:ext cx="9296400" cy="61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49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CD25866-F15D-40A4-AEC5-47C044637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DCB8E995-36E8-40B6-82D4-F52DE2987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DF54AEB5-68B5-46AE-B8F0-EEBE5DFED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E3F708CB-F094-4EE7-8AD5-A462F1DF8B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ECFCFB22-E8B5-4FAC-A354-E7E0CE6F2B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ED1DB3B4-A6DC-476F-986E-DF361EE84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4EE13DFA-3489-4DE6-9154-34D9CB40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5CD12D51-F9A8-4CC9-B9C9-206EAFD8C1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266B326C-1178-40F9-A265-6067D363B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12F3B319-F00B-4755-BC54-95511E21D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3079D7BD-8A3F-47F6-8407-D9DA96FF35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1F97C31C-8585-43FB-924B-8ADD651233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id="{A33E1C89-7E74-49BF-A5D1-9A352ED03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C4A17ED-96AA-44A6-A050-E1A7A1CDD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3" name="Freeform 27">
              <a:extLst>
                <a:ext uri="{FF2B5EF4-FFF2-40B4-BE49-F238E27FC236}">
                  <a16:creationId xmlns:a16="http://schemas.microsoft.com/office/drawing/2014/main" id="{FBB2A87E-3E24-4A6F-9FD8-0F1436D4D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4" name="Freeform 28">
              <a:extLst>
                <a:ext uri="{FF2B5EF4-FFF2-40B4-BE49-F238E27FC236}">
                  <a16:creationId xmlns:a16="http://schemas.microsoft.com/office/drawing/2014/main" id="{257F945B-2AA3-4328-BFF5-20DE64011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29">
              <a:extLst>
                <a:ext uri="{FF2B5EF4-FFF2-40B4-BE49-F238E27FC236}">
                  <a16:creationId xmlns:a16="http://schemas.microsoft.com/office/drawing/2014/main" id="{E1A7230F-6A6F-403C-9D83-7176E2852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30">
              <a:extLst>
                <a:ext uri="{FF2B5EF4-FFF2-40B4-BE49-F238E27FC236}">
                  <a16:creationId xmlns:a16="http://schemas.microsoft.com/office/drawing/2014/main" id="{E33E315A-9CB0-460E-A8B7-0A064BBFA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1">
              <a:extLst>
                <a:ext uri="{FF2B5EF4-FFF2-40B4-BE49-F238E27FC236}">
                  <a16:creationId xmlns:a16="http://schemas.microsoft.com/office/drawing/2014/main" id="{22CAAD33-CFAD-4E61-82AE-0C6F83853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2">
              <a:extLst>
                <a:ext uri="{FF2B5EF4-FFF2-40B4-BE49-F238E27FC236}">
                  <a16:creationId xmlns:a16="http://schemas.microsoft.com/office/drawing/2014/main" id="{1A20E13C-2540-4000-A13B-8F781100E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3">
              <a:extLst>
                <a:ext uri="{FF2B5EF4-FFF2-40B4-BE49-F238E27FC236}">
                  <a16:creationId xmlns:a16="http://schemas.microsoft.com/office/drawing/2014/main" id="{51EF0A01-E03D-448B-B12E-D5BFC6D0D2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4">
              <a:extLst>
                <a:ext uri="{FF2B5EF4-FFF2-40B4-BE49-F238E27FC236}">
                  <a16:creationId xmlns:a16="http://schemas.microsoft.com/office/drawing/2014/main" id="{58286A03-168E-477B-8876-2C53E4950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5">
              <a:extLst>
                <a:ext uri="{FF2B5EF4-FFF2-40B4-BE49-F238E27FC236}">
                  <a16:creationId xmlns:a16="http://schemas.microsoft.com/office/drawing/2014/main" id="{3DFFC705-1899-4E4C-AE76-F85BAF2F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6">
              <a:extLst>
                <a:ext uri="{FF2B5EF4-FFF2-40B4-BE49-F238E27FC236}">
                  <a16:creationId xmlns:a16="http://schemas.microsoft.com/office/drawing/2014/main" id="{01C9598D-BDF6-4A24-83B6-4DCA4D134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7">
              <a:extLst>
                <a:ext uri="{FF2B5EF4-FFF2-40B4-BE49-F238E27FC236}">
                  <a16:creationId xmlns:a16="http://schemas.microsoft.com/office/drawing/2014/main" id="{950C8213-67CD-4DEF-AA44-8BB3101392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8">
              <a:extLst>
                <a:ext uri="{FF2B5EF4-FFF2-40B4-BE49-F238E27FC236}">
                  <a16:creationId xmlns:a16="http://schemas.microsoft.com/office/drawing/2014/main" id="{2016FE1D-E3EB-4CF6-809B-159872CC7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CE6C63DC-BAE4-42B6-8FDF-F6467C2D2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Freeform 6">
            <a:extLst>
              <a:ext uri="{FF2B5EF4-FFF2-40B4-BE49-F238E27FC236}">
                <a16:creationId xmlns:a16="http://schemas.microsoft.com/office/drawing/2014/main" id="{5BD23F8E-2E78-4C84-8EFB-FE6C8ACB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57ABABA7-0420-4200-9B65-1C1967CE9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317EBE3-FF86-4DA1-BC9A-331F7F214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A03E380-9CD1-4ABA-A763-9F9D252B8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2">
              <a:lumMod val="90000"/>
            </a:schemeClr>
          </a:solidFill>
        </p:grpSpPr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66E01B84-4C2B-4DE5-90C8-9C4001A75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64CE5A7A-D5C5-4FE5-860C-0B5748FD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016A7D2A-6EEA-47B8-A763-7D82E41B3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E758F6E7-6DEC-48D0-ACB1-E5E26B13E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B56657FF-C027-42E7-859B-902929B6FA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79047F2A-5978-46C6-B3A2-54AAC2136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F3BE8FD1-0A72-4640-AC7A-2E057273F8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752FC782-A372-4D11-B20D-958955E56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AA00B2F1-BEE2-444A-8249-C8E3212CA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E7F5747E-514B-4CF7-B6B0-DAD7149097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931614BB-1593-40ED-8113-2BD118705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2691871F-F15C-4E19-BC9C-78E5748D7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20067724-9572-48B0-802B-4D08A1E85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103" y="1318591"/>
            <a:ext cx="5800929" cy="42208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3600" dirty="0" err="1">
                <a:solidFill>
                  <a:schemeClr val="tx2">
                    <a:lumMod val="75000"/>
                  </a:schemeClr>
                </a:solidFill>
              </a:rPr>
              <a:t>Kochane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</a:rPr>
              <a:t>mamy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! </a:t>
            </a:r>
            <a:br>
              <a:rPr lang="en-US" sz="36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3600" dirty="0" err="1">
                <a:solidFill>
                  <a:schemeClr val="tx2">
                    <a:lumMod val="75000"/>
                  </a:schemeClr>
                </a:solidFill>
              </a:rPr>
              <a:t>Wszystkiego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</a:rPr>
              <a:t>najlepszego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br>
              <a:rPr lang="en-US" sz="36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w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</a:rPr>
              <a:t>dniu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</a:rPr>
              <a:t>waszego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</a:rPr>
              <a:t>święta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! </a:t>
            </a:r>
            <a:br>
              <a:rPr lang="en-US" sz="36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3600" dirty="0" err="1">
                <a:solidFill>
                  <a:schemeClr val="tx2">
                    <a:lumMod val="75000"/>
                  </a:schemeClr>
                </a:solidFill>
              </a:rPr>
              <a:t>Pamiętajcie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</a:rPr>
              <a:t>jak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</a:rPr>
              <a:t>ważnymi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</a:rPr>
              <a:t>osobami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</a:rPr>
              <a:t>jesteście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 w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</a:rPr>
              <a:t>życiu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</a:rPr>
              <a:t>swoich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</a:rPr>
              <a:t>dzieci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!</a:t>
            </a:r>
            <a:br>
              <a:rPr lang="pl-PL" sz="3600" dirty="0">
                <a:solidFill>
                  <a:schemeClr val="tx2">
                    <a:lumMod val="75000"/>
                  </a:schemeClr>
                </a:solidFill>
              </a:rPr>
            </a:br>
            <a:br>
              <a:rPr lang="pl-PL" sz="36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2000" dirty="0">
                <a:solidFill>
                  <a:schemeClr val="tx2">
                    <a:lumMod val="75000"/>
                  </a:schemeClr>
                </a:solidFill>
              </a:rPr>
              <a:t>Sonia Węglińska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6AFFD4E-BDC6-49CE-AF57-C5E26D0365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5048" y="1871831"/>
            <a:ext cx="3084569" cy="319980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tx2">
                    <a:lumMod val="75000"/>
                  </a:schemeClr>
                </a:solidFill>
              </a:rPr>
              <a:t>W prezentacji wykorzystano zdjęcia z EKO KALENDARZA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4D43EC1-35FA-4FC3-8526-F655CEB09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7196" y="1871831"/>
            <a:ext cx="0" cy="3200400"/>
          </a:xfrm>
          <a:prstGeom prst="line">
            <a:avLst/>
          </a:prstGeom>
          <a:ln w="158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4618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ebra, trawa, zewnętrzne, zwierzę&#10;&#10;Opis wygenerowany automatycznie">
            <a:extLst>
              <a:ext uri="{FF2B5EF4-FFF2-40B4-BE49-F238E27FC236}">
                <a16:creationId xmlns:a16="http://schemas.microsoft.com/office/drawing/2014/main" id="{EEBA14C2-512D-470B-A539-75E0DC995A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" r="1727" b="2"/>
          <a:stretch/>
        </p:blipFill>
        <p:spPr>
          <a:xfrm>
            <a:off x="1867006" y="118753"/>
            <a:ext cx="8550944" cy="661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837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54EEEBD9-D37D-42B9-BE64-2C102B1D6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A2F47212-081A-4E41-8623-C5BD41ADD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89211" y="643467"/>
            <a:ext cx="8959322" cy="5571066"/>
          </a:xfrm>
          <a:prstGeom prst="rect">
            <a:avLst/>
          </a:prstGeom>
          <a:solidFill>
            <a:srgbClr val="FFFFFF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trawa, zewnętrzne, zwierzę, ssak&#10;&#10;Opis wygenerowany automatycznie">
            <a:extLst>
              <a:ext uri="{FF2B5EF4-FFF2-40B4-BE49-F238E27FC236}">
                <a16:creationId xmlns:a16="http://schemas.microsoft.com/office/drawing/2014/main" id="{88DB89AF-4418-4434-B401-4C0A06A8E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1" y="329544"/>
            <a:ext cx="8959322" cy="620433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31500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rawa, zwierzę, zewnętrzne, ssak&#10;&#10;Opis wygenerowany automatycznie">
            <a:extLst>
              <a:ext uri="{FF2B5EF4-FFF2-40B4-BE49-F238E27FC236}">
                <a16:creationId xmlns:a16="http://schemas.microsoft.com/office/drawing/2014/main" id="{235D326C-43A8-4905-B29F-1A3F2D232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1" y="284641"/>
            <a:ext cx="9356060" cy="622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26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kurczak, zewnętrzne, ptak, zwierzę&#10;&#10;Opis wygenerowany automatycznie">
            <a:extLst>
              <a:ext uri="{FF2B5EF4-FFF2-40B4-BE49-F238E27FC236}">
                <a16:creationId xmlns:a16="http://schemas.microsoft.com/office/drawing/2014/main" id="{A9861051-6D12-4C65-9957-0D0F84FE6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791" y="103909"/>
            <a:ext cx="9777846" cy="651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050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ptak, zwierzę, zewnętrzne, stojące&#10;&#10;Opis wygenerowany automatycznie">
            <a:extLst>
              <a:ext uri="{FF2B5EF4-FFF2-40B4-BE49-F238E27FC236}">
                <a16:creationId xmlns:a16="http://schemas.microsoft.com/office/drawing/2014/main" id="{6E25950A-45E3-43E7-985B-F1BF47FF1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345" y="247696"/>
            <a:ext cx="8617527" cy="636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05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wierzę, ssak, stojące, grupa&#10;&#10;Opis wygenerowany automatycznie">
            <a:extLst>
              <a:ext uri="{FF2B5EF4-FFF2-40B4-BE49-F238E27FC236}">
                <a16:creationId xmlns:a16="http://schemas.microsoft.com/office/drawing/2014/main" id="{633D4F73-BA19-485B-AB41-221E0466A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45" y="470131"/>
            <a:ext cx="10086109" cy="638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878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kot, zwierzę, tygrys, zewnętrzne&#10;&#10;Opis wygenerowany automatycznie">
            <a:extLst>
              <a:ext uri="{FF2B5EF4-FFF2-40B4-BE49-F238E27FC236}">
                <a16:creationId xmlns:a16="http://schemas.microsoft.com/office/drawing/2014/main" id="{56441EC5-DC11-4EAF-895C-630DBE1E8E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964" y="187036"/>
            <a:ext cx="9656618" cy="643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584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muga">
  <a:themeElements>
    <a:clrScheme name="Smuga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mug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mug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55</Words>
  <Application>Microsoft Office PowerPoint</Application>
  <PresentationFormat>Panoramiczny</PresentationFormat>
  <Paragraphs>5</Paragraphs>
  <Slides>23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8" baseType="lpstr">
      <vt:lpstr>Arial</vt:lpstr>
      <vt:lpstr>Century Gothic</vt:lpstr>
      <vt:lpstr>Segoe Print</vt:lpstr>
      <vt:lpstr>Wingdings 3</vt:lpstr>
      <vt:lpstr>Smuga</vt:lpstr>
      <vt:lpstr>   26 maja obchodzimy Dzień Matki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Kochane mamy!  Wszystkiego najlepszego  w dniu waszego święta!  Pamiętajcie jak ważnymi osobami jesteście w życiu swoich dzieci!  Sonia Węglińska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26 maja obchodzimy Dzień Matki</dc:title>
  <dc:creator>Sonia Bogaczewicz-Węglińska</dc:creator>
  <cp:lastModifiedBy>Sonia Bogaczewicz-Węglińska</cp:lastModifiedBy>
  <cp:revision>2</cp:revision>
  <dcterms:created xsi:type="dcterms:W3CDTF">2020-05-25T20:40:00Z</dcterms:created>
  <dcterms:modified xsi:type="dcterms:W3CDTF">2020-05-25T20:50:49Z</dcterms:modified>
</cp:coreProperties>
</file>