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3E3C5-BE8D-41A3-AFD2-4471AB4C9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43001-EA0E-416C-84BA-F10ED6F96A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D10E6-AED1-4B82-99FF-1ED0B9050B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3F6CB-B532-4F8A-9D01-04838B67EC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8F02-4E8D-48BB-8C5E-90DDBFC678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44A6-3365-4873-B0F9-DF2F562512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D6FBF-E63A-4766-B658-2E3168B3C8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AA79-E5B0-4987-9594-178407BEAE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BFE46-A19B-4BAE-8D33-BFD8B7BA98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1EA44-ACB1-4D99-80A1-0674AD5BFA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4C8FD-1992-4EBA-B96D-083D1BDC84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E18EF8-ECFE-41F9-8ABE-CFE226D7C8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ok 2" descr="logo_opv_cierno_bie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300" y="1916113"/>
            <a:ext cx="1296988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Obrázok 1" descr="EU-ESF-VERTICAL-B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63" y="1849438"/>
            <a:ext cx="1525587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bdĺžnik 5"/>
          <p:cNvSpPr>
            <a:spLocks noChangeArrowheads="1"/>
          </p:cNvSpPr>
          <p:nvPr/>
        </p:nvSpPr>
        <p:spPr bwMode="auto">
          <a:xfrm>
            <a:off x="730250" y="39497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Inovatívne vzdelávanie ako nástroj pre inklúziu MRK do vyučovacieho procesu a spoločnosti na </a:t>
            </a:r>
          </a:p>
          <a:p>
            <a:pPr algn="ctr"/>
            <a:r>
              <a:rPr lang="sk-SK" sz="2000" b="1" dirty="0" smtClean="0"/>
              <a:t>ZŠ Zámutov</a:t>
            </a:r>
            <a:endParaRPr lang="sk-SK" sz="2000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Obdĺžnik 6"/>
          <p:cNvSpPr>
            <a:spLocks noChangeArrowheads="1"/>
          </p:cNvSpPr>
          <p:nvPr/>
        </p:nvSpPr>
        <p:spPr bwMode="auto">
          <a:xfrm>
            <a:off x="1903413" y="981075"/>
            <a:ext cx="5265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Kód ITMS projektu: 26130130075</a:t>
            </a:r>
            <a:endParaRPr lang="sk-SK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4" name="Picture 6" descr="http://zamutov.sk/foto/prirodne_podmienky/simo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04"/>
            <a:ext cx="5715000" cy="428625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571604" y="5429264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/>
              <a:t>Slánske</a:t>
            </a:r>
            <a:r>
              <a:rPr lang="sk-SK" sz="2800" dirty="0" smtClean="0"/>
              <a:t>  vrchy  -  naše  okolie</a:t>
            </a:r>
            <a:endParaRPr lang="sk-SK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 descr="data:image/jpeg;base64,/9j/4AAQSkZJRgABAQAAAQABAAD/2wCEAAkGBhMSERUUEhQUFBUUFxgYFRcUFBoVGBgXFRQWFhUXFBQXHCYeFxkjGhQUHy8gIycpLCwsFR8xNTAqNSYrLCkBCQoKBQUFDQUFDSkYEhgpKSkpKSkpKSkpKSkpKSkpKSkpKSkpKSkpKSkpKSkpKSkpKSkpKSkpKSkpKSkpKSkpKf/AABEIAOkApAMBIgACEQEDEQH/xAAcAAAABwEBAAAAAAAAAAAAAAAAAQIDBAUGBwj/xABBEAACAQIEAwYDBgQFAgcBAAABAhEAAwQSITEFQVEGEyJhcfCBkaEHIzJCUrEzcsHhFGKC0fFDkiQ0c4Oys9IW/8QAFAEBAAAAAAAAAAAAAAAAAAAAAP/EABQRAQAAAAAAAAAAAAAAAAAAAAD/2gAMAwEAAhEDEQA/AON+/r/zQGtGffzNCgIe/cUPfvSlCgaAKPfsUlqURSGNAPfOiz+9f96KaNbZJoF22Hv+9Kz7R7/tUvCcOLETIXrlzdeXwq5t8Ism1mthrhCs0MMmimHyBTqy5k0JE5x6UGaJHs/2pBbXlW2xHYhgFUI8nUgCIzNlDAxqsW51H5qhXOwt1XUsGe2Tq6KTlBmFcgGH/wAoHXbQkMoPe/8AvRsKvOOdlb1h2GS4VCq5YW2KrKglWcDKMrGJn1qqxFgKxAMjTWd9PFl/UAwIkUDFOAdff0pvL7OlKJoDn37FI19/8URo4FAGNGzDpG3Mn115/wBKIUZSgIn37NCiNCgcPv5mgKE+/iaJaA5pJFBhQoFTSTQaknbWgUikmANTV5wzhhboIH8xkaGBpvVPYtzyk8gBv6eUVq8BhnW33twkCALaCIC5jqYPgiZnnB1nYH4tWABcyksI0ZswH5SpDZWHwnkQI1jYLiIXvANmABkAEgOjnfmzW1nyJqDZYO2ZhudiTA013J6T1rQcFtJzXNEnXn0E8vSg03CeMoAQ7Zs5zHQNICDo20AD51peCXrd0IbhJuIALSbKhEzkXbQuAW5lPKq3geQgEqsyfyrprtEVobFpDpkXQ6ZQBz30FAxxXhl3D2s+EYrcL2gTyg6Mcvxcj0FQLPZVWLG4km8WZnTKrMCpIJEZW0gnNIkgHUzWq7qY8REctwfUeVKxmKdFY5QwAM5dTqpEx6mg472i+zFmDXMKVhSQS69wt2G3siYJk5fCArRIArnWIwhRirgqymCDuD+nz01muz9pksYl2V3uZVRUQWmAAIRczMCD4s+mmY+Eab1jO1vZ9lQGHZ7K6O6kF7XJWMQxTkwnRonSgwhFJmlutNlaATrRmiWjigLLQozQoFMR79aKaBHl7k0S0CppBalGkRQKBonpU0kjUaUFvw2wuXMw5SSwBAHUSYbXqDG8GpnE+LFtM5KkAAxlkDou2X/LAE6+VVVqxIzDQAgSOpBMT5AGadFouYE6wAPIayfWgl4RPw9KveC40I4kwCd9484+nxqFhbIW1DDWd46zqKJLakayBMaCeQ2PXxDSg6TwXHBnMsADqAY5gRJ5Tr8q0XD70mDG/LffQEVkOCYExaIcN92shgIJkgwZ8W+3Ka0GHVg7RmB1MSTsdtdonSPOg1KMDUzIQNvX3/Sqbhl8sAd53B0IkDfkefSrrvjpvrQc07TcNODum7Z0RvENYiDqg1EKJaN/xdKj4njNrE2c4Bt5VIuaZ0KMrZtEnQhm5yddq1fby3OHUwCQ0RAbRgeXrXOuD3Ltq8rr4RIBRl8JBIHinK3lGvlQYjj3CVtENbdGVidATmWCddQMymJDeewqnmtv9oeGCvntQbV0BwARKPl+8Vl0IIMSIEjKd5jD0CZ1pRakwaVmoCmhSSaFA4ffzNGBpR5ffxNCgTRTR0DQEzUg0tqS1BfWmz4cCPyxpHWNuu2tO4Kz4i3JYLeUtMR6fvUfh8DuUGmdWdjvqQ4AHl4AasMVayKoB15mfIdBQDFYhhbEx5wfMxTWH4sFlXQXFBJjMy6xAIK7bDfpUO8mYnWAYMSddzvy2FPXsONyuhELqBKySc0TOvMwaC+4N2zFohWDZBr4TmI2B3jlNa3B9qBfsvcBzNb75zA0kJcuKoMzpoPXN0muT2LQDRuAP7yPjXXuwvDEPC3CorOVbKC27EMFknqSJHQmguOzvaW1KIzrORZJ0mRpr1rXZxAI2+U6V5pfD3i7qbLSjBWhWOUzA22Ex8K6V2AxjKXsySUg6yCFdisMpJyMrLy0IYecBqu19ybQSCZI2AOsEj6fvWK4XYBdoKhwCHiVaAAJdADK+JeTRHKttx+3LqTsqiI5sx5jyy/WsF9o7d1btXbTAOLmrK+VgyhiV06hlMbwNooK/wC0xLPdIc33rPMAkqylAGuEmPEQFGYTm8o15yak8QxrXbhdzLNEmInfUgaAny/3qIdaAqMrRTRxQIIoUGNCgePv60eYUR9/WiTagGby1oCiI1oCgMikNSopDJQXfCgIRt2TMp06x/8AsH51bhi06DWsph8SyEAEgEqT8DvWvtrCz76UFexAVlIBn+nSmO5Bn9zS8TuT0PQ0i3Lez0mgXbgLIjb9wf30rsH2Y2cmBGYwSwYT+VTmiT0ltq42mKl1ARYK5ecydBqOevKa672LXELhRZuWLqMyFRIC5Qlr8ZBOYeJrcCJOagXiexd21jGxFkC6jkEr3jJcST4wCIzrOaA01qlso7K6rlZVyZtM2U6lDpETFUHZLtEWQ27hl1YqxJnVWIM850O8VqTeBGh38+kfLegyH2j8fGFsK8S7suVY525kny8S8tZ8jXDsfxa5eYl3LTGmpGmijXXwjQVcdv8AjYxOPvXFMop7u2QZlbfgkepBb5Vmo1oEneiJo2ohQFzozQijK0DZFClUKBfv6mizUG399aIUBZqAYUDRRQKzUktpRTQmgJq2a3A1qTzAP9Z0rGGtnawhGGsXV8Vt1yNzy3bcgrp1WCKCvAk6eIkjQCeY9I9zFaXht3AXBluWrouHRcroQx1jNaUTIgaLI0qhuXicwJPKIMeZMD5UrDYedjq3hjYjmCp5azQdDxNzB4W27WhaTEAFbcMC6MwUaSIVvESSQIGg1mrzsjikCryZoLHNpmIAIPVgykaa1g+Hdg3UsMRavoUKnOkXLahvEO8hpEKG2661r7fZU27Lth7zs4Vmi7Dhxq+UrpBDBiGUgyRrQXGL4CoxDXFgFzJ1hi0AGAdNTr8TUPtd2nHD8MtxhmuXGKW1zBRmyTnJI/CpAn+YCo/ZO7cuEd+CGlhG8QSRObnoAOoI51zn7Ve0QxOM7tTmt4cG2CDIa4f4pH+pUX0t0GIZ9fY+nKgHpLihQLO9A0maANAYo5pNKagQ1CgWoUAJ9/GiFSGwbSRlOk/uaaKkbiKBBNEDSzSY1oE+9aIClmiBoEzWl7J8XAD4W9/CvxlJ/wCne2t3PScoPlNZs0dBdW8USfOIPl1+v71ZcKvol607rmto6sw3kKQcsecR6E1W8RwzK5uL+bxeufxTp+3lSbTZ1ERPOf3oO19nO0y3UhiPFIJJliSSCzHkSMpjbWBtNam3YUSZ36HkFA0+Arz9wnG3QclsgFyv4hMZTI1mf+a6/wANw197YDsF2By6TP6Z5UFoqJ3ilQJdo3iRqWg7zE6iuEduuyzYHF3LJkr+O02pm2zHJM/mH4T5iuyXeIJaxfiOW1hLWa636e9OaCP1ZcoEc7gHnXMPtA7VtxG6r5QqW8wsjc5WIJZzJkkqNJgRA2NBhXXWiHOluI5bUSnWgAoZaMiiFAKFHQCzQNsKFKIoUG0x2FA231B+e9UmKwZEBhvseREbirrFtqQZ05HQjU0WEGZArCRO/NZg6UGUu2I2poirvGcJYGBEcj1ETVfdwTLuDqBQQppBp5rdNRQImlZ6Hd0YWgm8P4ldQhUaRoMraqfLKeWvKtThOA4e9ZNyzcIuEHNZ/NbYEgqfIwCNdqzNjDiR68vPc07d4iFvK6ypUDNkJBMHkepUAag6ig7J2S7NWlwys1lS3iliAxnTSdoE1c4vGjCWnuvBULKJtmaDCKANiY1rIcN+1q4FbNZw5VGVTlDobjNGyrouo6HbWm+0XbzEXkuWimGw6FM2cDO3dElHAa5oG/DqBMHTegzfH+IXlwL97AfGYvvrhB3RFi3bjoGzH/T6VnwZHlSsTcu31VpZ5HiDGVk6QNYEbSKRestbIkQDBAJmJ5UEfE4fSagTVvn6R8ai3MJrQRKSDUi7h42phqAqWGpFHFAZahQzRyoUHRcdhFxMMpC3RoS2z6mJ6NoddusVQ277WiFcEa7MPrPMee1aAcPGZbg0tsSrxP3ZIMMeiyBrFU2JvE23sX5D22+6c6mf0kndCNqCdiMHIBGwII00ymNP600+HGaNNvnp9Kn4S6O6y5pIH70xbUlhryigouJ2ssaAachWXbetlxm2SANN42rMYzhxQTuKCIt0g6cqfa6vmNOY/ao2bnTy3gJOpJHSgm4XELsJzctDrTeOw53HPfWj4NaJYtrppPQkHf4TVrcTQciP6exQV/CELPHeiySQO8YkAaPBLcgWUCfOrvh2BGJs4o3Lis6vZt23uG4WEsRNvKYaQqiDpEGZqqv4TOpA/EuqxuSIzD5QfhTGL4sGsJYChFR2cnKCSzaaPE5QNlMwZoC4phWR2QXBcW3AzKTkE5TCgjkWyz1BpmxcJ/ESYHP60TaWyQIzMI9BP9dabwb6/Sgn27tSe7za1XieevQ1YWm0oGbtmRABqDdskb1cZdvfrTfF7QCD1oKaPnRUYNETQGxoUkmjoOq8P4tbY5HGjSCCPM8+mlQeOcFD/dk+PU2Lp0zKd7NyOYkFT5Cm+0HCe5IZZInSeR31pfCset609u9+UZp5rAnOD1AmPSgoeE3z3uVpGuojUROh98qsOB4kuJ9enVv7VF48pGe8f4izbudDKkW7qxpqD86Y7P3Y0mBGunrp86CdxdJKj1/aqjHXwAZ1G30q8xLSAQB8fSqPGYIss7RNBmiddqKnHWkA+VBZcM4iE8LDnM7/AIgJBHw38zVy11Y01nbmPLWqTD4Rbg6H3vTXeXLJKmR5HY+lBcHRp106fSoWPwmZw+wI123FOWOJK+jEKfPY6/qqxsYdSYZZDLMT6xrQUOOvAqFHWfQRoKZwh1pGJslWKkQQYj0o8O0HzoJ9teu1T7Sz75VXvcEhduZ1+lWOFXafYoHrI2mm+K2ItMdTEGamW1iNqY4l/DaNudBmQaD0Qoy1AoJQos1Cg7hiyt5HUiQ2kdDyI+R+dYLBE2MVlbWGKMDtBEQ3lBrdJdU7GddRWS7VWv8AxOdfzRPqNNRQQu0eNKo9hgCwK5Xje2uqEk8+VVHCWIYc+vzqf2wuA4gAASLKCd5mTqPjVdw58rAwNKC6uGQOQmmb0RGwptcTqNBvS7hGWZG+onfSgyeL0J0pXC+G3L91bVpczuYUSBJ5CSQKGM3J86YtMQdJHnMa+tBa4Gy9tsrqUZWhlYEEGYgg7GQR8DV1xPh4vWswEOuo9BuKkcFxi44pZxHhuAZbeJEkhfyriR+e2NAGHiGkzVliuFXMOWt3lyuNQAcwZeToyyGXzHWg5qVjf9vpUrB8Te2f1D9Laj+1W/aHhBBNxRpoTEekgCqB7ZoLfiqpetrdtnxLC3VP4p5MP1DlNVeEtkkn9ILfLakW3g+XP+9XXDMCf8O7Ddj8wvnQVmHJknnV/gfEPhVOlqDtV5wtY+IoH1UfCo/ESO6fTlVkliF1qq403hyDVnMADc86DM7Glg0V1YYjpRqaAZaOnFt6UKDq+FxQDHUb+9RUniCplJfJHItyO+hPOswcVlJ/mMdd6Rdd7pi5JVT4V5fHqaAcQwNm+xfPDEAAg6EAbEEVCs8BAI++QiOh/pT2JuANvHh0I2nrFQDeIjY+vrrQTjwuNM6/9p/3pjE4F4OUqx/mUaR5kUwOZE766/Aa+kULt1tYLecmflNBUYnh10bo0R0kb9QajmzAErHwI29av0xTk/iMek/T1iusfZ32QtXsIb2KBud8SEBYqAi+EkQZktO/JaDj3C0iImZ5efQ8q3fCu0SPbFjGDvLCgwwA7yy2weydx/LqDrtWq4r9mPD7WXL/AIhSzhRFxSFkwX8aNIE7TyrnTYcozK26FkMfqUlWAnWMwI5iguuN9l3sgGVu2nE27qjwvH5WH5Gj8p8651xfAZLhgQDtG2tdI4Hxi5hwUCi9Zf8AiYdxIYH8RQT4H0350z207IA2lv4UvctMAQjD721mE5bq7kbeL1B3FByl13rX4C1GFA30n51nb+F5bEctj56GtpZwf3KrH5R+w3oMzcTXberPhia7evxo7+Dgg1NwdnYDnQHjWCoTpp8z0qtGHIJdpzb+QEbDzq9fDhlM7DX0jrWk7N9hbONtM1x7iAyBkjpvBBn4RQcaxBBYkCASYEzHWYoKs7V0/AfY53pvL/iMrWrly2s2wVbIYBczpM8torM4jsq1i41u8pDo2Uxt5EHmpGxoKBLJihVu/CCD/aioL2/4QfU/vUa3iILHTT0pPErkzzEx5zJqGFOVoO4AIjpJJ+VAbXT9P3mair5bdKdymRpyj5TSLdrT40DROp0G9LAEGd6NlBmOtKyHpQHg8MWcKNzoo8zoPrHzr0pgcGti0lldFtqq6baAhiPUy3xNcV+z3hfeY+zOoQm4en3YlZ8iYrsoeSZPqT0A1Py1oMh224+Rfa2sHu8qz0MB2I881ZFr5ln2ZyWYgDVmYsx25k03xbHG7ce5+ti3/cxPv0pq2xHnQT7eIYiDMMORg/Sth2X4eLdsgc9duu51/eaxOEaXXU9SZ2HkK6Hhcd92Pw6aAzy5SKBri+DsXmC3UtXBqPvEDctBrqPnUTHdg7LLNlu6/wAreJNtCNZUDympV3B2r9wu5e3diC9ttGjQFgZBgacqaGExOGILDvra5iWt75SpDF7cyIB0KyDHKg5txvh74a8bd9SrCfMMu2ZW2I+tV44oBpB56+ldn4vw2zxLDFJE/jRhujQQDr+UxlaN5npXL+LdgbmHg3ZYdUBiY1+mtBEuCcMx+vr18t66d9m7hbUSImTBGnM/CJ+dYThfBDetXlXXJaZssgEgDWAelafsZbKYPE3CRAttl8j3RAJ+MUFr2Vx0Wbl+4fD47pIjSZc/H8I+FReAL/jrNy/ikRi+qqVH3ajMQoO+g0mnH4cE4T3TFQbwRJBEQWUmPgDTnae4cNhUsYeWuPociM0D858II30oMli+y9wOe6QtbOqEAnTofOZoU5//AEOLt+EOygcjbI3M7ZaKgyGPXVv5tvjUcWvM7bdasceu+g3nzifpUMWZJ6x097UBqkkenICh3Aj0POnlSApgev8AxShGnrQQzY+FPW7HLlUgoNeW1PJY6c6DafZlw4L3106aLbUxzPib6BPnWq47e7vC32na2VHrchPoGJ+FZLs/2hTDW0sPauJ487XAJJDAQMkAkQF2J0FXfbTEhcMEGveOonXUKC7HUbE5OfOg521mnFtU4hX+9TLKDbQ0A4LaGYyNcsbx8au+F8VVGK3RpqJnSInU/KoVhFUzoDG4pvHENDJDEQWWcux0ymIn1oL67g71p1KBsQkKZQBbgzs4UNbJM/gY5h02q+wHFldhBgjbcGQT4WU7H1FZLg/HsjgMHUws5j4pAZFVYJUIA7Gdyxk7CtDcvWby5y6i6oMXFOpGkBv1iZ0I5UDnEcGLLi9ZhFP8S2JyzqQyr101ERWiw8PbUkCGG2jCOnMTVXw26yn7xrbATBHP/SdqLDYRbTM1l2Ac5jaJDWp2OVYlJ3kTQSxwiwGJFm0ucQxCKuYdDFJw/AMOiMi20CP+JQPCY2DampD4odDTQxdBKHDbOUKbaFQdFKggaculS7GGRdBA9BH7VXW8QKlYbEhtaCXcsqTrFClC8KFByjHdhrjglMl4ZSQUYESIKqUczrJ2J5VUY/sv3NlXuJ47jMoRQVKrbVyzPIj8XdRtWoP8Y/8At/8A126tuObr/wCjf/ZaDlOJwqgJ3ZfUEOGAgEMYyt+aRyI0pgYYj51ZHf5fsKJv60EAWiJ3I9PlQayRpH7a6jmdqnn8Jphufx/ag6B2T7SLY+5u95l0y52zgaf9MhZCn9JrbNhsPfAJS1dHKVVoka7jSuSj+HZ/lb9q1nZL/wA1c/kH/wAaC/x/YvCXRBs21/kQKfgQPpWfxf2U2zPd33WeREgVuRRmg5i32W4lRC4pDG02j8vxUmz9mmKB8WItnnItMPho9dQFJFBisD2ECjxuzEzOUd2Nd/DrvVpw/stasCLNq2g/yrEn/N151oqAoKo8ONKThpqzNHQV3+ANGeG9YqfQoIR4fRDBEHSp5oqBoYc9aOltQ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4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428728" y="142873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Kronika, erb, vlajka mojej obce</a:t>
            </a:r>
            <a:endParaRPr lang="sk-SK" sz="2800" dirty="0"/>
          </a:p>
        </p:txBody>
      </p:sp>
      <p:pic>
        <p:nvPicPr>
          <p:cNvPr id="3076" name="Picture 4" descr="http://www.zamutov.sk/contents/intro_img/zamutov_fromtop_uid1_1298320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86058"/>
            <a:ext cx="5143536" cy="169545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2643174" y="5572140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/>
              <a:t>Zámutov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6060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http://zamutov.wbl.sk/sablona/logo_zamutov_erb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5" y="1000108"/>
            <a:ext cx="3890110" cy="500066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285852" y="1357298"/>
            <a:ext cx="285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ERB</a:t>
            </a:r>
          </a:p>
          <a:p>
            <a:endParaRPr lang="sk-SK" sz="2800" b="1" dirty="0" smtClean="0"/>
          </a:p>
          <a:p>
            <a:endParaRPr lang="sk-SK" sz="2800" b="1" dirty="0" smtClean="0"/>
          </a:p>
          <a:p>
            <a:endParaRPr lang="sk-SK" sz="2800" b="1" dirty="0" smtClean="0"/>
          </a:p>
          <a:p>
            <a:r>
              <a:rPr lang="sk-SK" sz="2800" b="1" dirty="0" smtClean="0"/>
              <a:t>OBCE</a:t>
            </a:r>
          </a:p>
        </p:txBody>
      </p:sp>
    </p:spTree>
    <p:extLst>
      <p:ext uri="{BB962C8B-B14F-4D97-AF65-F5344CB8AC3E}">
        <p14:creationId xmlns:p14="http://schemas.microsoft.com/office/powerpoint/2010/main" val="226188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071538" y="1857364"/>
            <a:ext cx="70723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3200" dirty="0" smtClean="0"/>
          </a:p>
          <a:p>
            <a:r>
              <a:rPr lang="sk-SK" sz="3200" dirty="0" smtClean="0"/>
              <a:t>V červenom štíte v zlatej konštrukcii vyhne so zlatou strechou zlatý hámor s čiernym kladivom bijúcim na čiernu </a:t>
            </a:r>
            <a:r>
              <a:rPr lang="sk-SK" sz="3200" dirty="0" err="1" smtClean="0"/>
              <a:t>kovadlinu</a:t>
            </a:r>
            <a:r>
              <a:rPr lang="sk-SK" sz="3200" dirty="0" smtClean="0"/>
              <a:t>, na ktorej strieborný </a:t>
            </a:r>
            <a:r>
              <a:rPr lang="sk-SK" sz="3200" dirty="0" err="1" smtClean="0"/>
              <a:t>hámorník</a:t>
            </a:r>
            <a:r>
              <a:rPr lang="sk-SK" sz="3200" dirty="0" smtClean="0"/>
              <a:t> pridržiava čiernymi kliešťami strieborný lemeš.</a:t>
            </a:r>
            <a:endParaRPr lang="sk-SK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1571604" y="785794"/>
            <a:ext cx="485778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ERB  OBCE  TVORÍ: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234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2" name="Picture 4" descr="Vlajka ob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714356"/>
            <a:ext cx="3429024" cy="528641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714480" y="1142984"/>
            <a:ext cx="423514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V</a:t>
            </a:r>
            <a:br>
              <a:rPr lang="sk-SK" sz="2400" b="1" dirty="0" smtClean="0"/>
            </a:br>
            <a:r>
              <a:rPr lang="sk-SK" sz="2400" b="1" dirty="0" smtClean="0"/>
              <a:t>L</a:t>
            </a:r>
            <a:br>
              <a:rPr lang="sk-SK" sz="2400" b="1" dirty="0" smtClean="0"/>
            </a:br>
            <a:r>
              <a:rPr lang="sk-SK" sz="2400" b="1" dirty="0" smtClean="0"/>
              <a:t>A</a:t>
            </a:r>
            <a:br>
              <a:rPr lang="sk-SK" sz="2400" b="1" dirty="0" smtClean="0"/>
            </a:br>
            <a:r>
              <a:rPr lang="sk-SK" sz="2400" b="1" dirty="0" smtClean="0"/>
              <a:t>J</a:t>
            </a:r>
            <a:br>
              <a:rPr lang="sk-SK" sz="2400" b="1" dirty="0" smtClean="0"/>
            </a:br>
            <a:r>
              <a:rPr lang="sk-SK" sz="2400" b="1" dirty="0" smtClean="0"/>
              <a:t>K</a:t>
            </a:r>
            <a:br>
              <a:rPr lang="sk-SK" sz="2400" b="1" dirty="0" smtClean="0"/>
            </a:br>
            <a:r>
              <a:rPr lang="sk-SK" sz="2400" b="1" dirty="0" smtClean="0"/>
              <a:t>A</a:t>
            </a:r>
            <a:br>
              <a:rPr lang="sk-SK" sz="2400" b="1" dirty="0" smtClean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 smtClean="0"/>
              <a:t>O</a:t>
            </a:r>
            <a:br>
              <a:rPr lang="sk-SK" sz="2400" b="1" dirty="0" smtClean="0"/>
            </a:br>
            <a:r>
              <a:rPr lang="sk-SK" sz="2400" b="1" dirty="0" smtClean="0"/>
              <a:t>B</a:t>
            </a:r>
            <a:br>
              <a:rPr lang="sk-SK" sz="2400" b="1" dirty="0" smtClean="0"/>
            </a:br>
            <a:r>
              <a:rPr lang="sk-SK" sz="2400" b="1" dirty="0" smtClean="0"/>
              <a:t>C</a:t>
            </a:r>
            <a:br>
              <a:rPr lang="sk-SK" sz="2400" b="1" dirty="0" smtClean="0"/>
            </a:br>
            <a:r>
              <a:rPr lang="sk-SK" sz="2400" b="1" dirty="0" smtClean="0"/>
              <a:t>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785786" y="282883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Zo šiestich pozdĺžnych pruhov vo farbách čiernej, žltej a červenej. Ukončená je tromi cípmi</a:t>
            </a:r>
            <a:r>
              <a:rPr lang="sk-SK" sz="3200" dirty="0" smtClean="0"/>
              <a:t>.</a:t>
            </a:r>
            <a:endParaRPr lang="sk-SK" sz="3200" dirty="0"/>
          </a:p>
        </p:txBody>
      </p:sp>
      <p:sp>
        <p:nvSpPr>
          <p:cNvPr id="5" name="BlokTextu 4"/>
          <p:cNvSpPr txBox="1"/>
          <p:nvPr/>
        </p:nvSpPr>
        <p:spPr>
          <a:xfrm>
            <a:off x="1643042" y="1142984"/>
            <a:ext cx="439896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3200" dirty="0" smtClean="0"/>
              <a:t>Vlajka obce pozostáva:</a:t>
            </a:r>
            <a:endParaRPr lang="sk-SK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60" name="Picture 4" descr="Pe&amp;ccaron;a&amp;tcaron; ob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69" y="2500306"/>
            <a:ext cx="3643343" cy="35719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071538" y="714356"/>
            <a:ext cx="646965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Pečať obce Zámutov, vznikla na základe erbu</a:t>
            </a:r>
            <a:r>
              <a:rPr lang="sk-SK" dirty="0" smtClean="0"/>
              <a:t>: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428596" y="571481"/>
            <a:ext cx="8286808" cy="51090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sz="2800" dirty="0" smtClean="0"/>
          </a:p>
          <a:p>
            <a:r>
              <a:rPr lang="sk-SK" sz="2800" b="1" dirty="0" smtClean="0"/>
              <a:t>História obecných symbolov:</a:t>
            </a:r>
          </a:p>
          <a:p>
            <a:r>
              <a:rPr lang="sk-SK" sz="2800" dirty="0" smtClean="0"/>
              <a:t>Obce v minulých storočiach erby nemali. Túto funkciu plnili symboly na obecných pečatidlách, ktoré vznikli predovšetkým prevzatím erbových znamení zemepána (majiteľa obce), alebo nejakého predmetu vystihujúceho meno či charakteristický znak obce. Až v </a:t>
            </a:r>
            <a:r>
              <a:rPr lang="sk-SK" sz="2800" dirty="0" err="1" smtClean="0"/>
              <a:t>súčasnoti</a:t>
            </a:r>
            <a:r>
              <a:rPr lang="sk-SK" sz="2800" dirty="0" smtClean="0"/>
              <a:t> majú obce právo prijať a používať </a:t>
            </a:r>
            <a:r>
              <a:rPr lang="sk-SK" sz="2800" dirty="0" err="1" smtClean="0"/>
              <a:t>vlasntý</a:t>
            </a:r>
            <a:r>
              <a:rPr lang="sk-SK" sz="2800" dirty="0" smtClean="0"/>
              <a:t> erb v zmysle zákona SNR o obecnom zriadení č. 369/1990 § 1 </a:t>
            </a:r>
            <a:r>
              <a:rPr lang="sk-SK" sz="2800" dirty="0" err="1" smtClean="0"/>
              <a:t>odst</a:t>
            </a:r>
            <a:r>
              <a:rPr lang="sk-SK" sz="2800" dirty="0" smtClean="0"/>
              <a:t>. 4 Zbierky zákonov.</a:t>
            </a:r>
            <a:endParaRPr lang="sk-SK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ify.nou.cz/poz3_soubory/h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4282" y="500042"/>
            <a:ext cx="8572560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800" dirty="0" smtClean="0"/>
              <a:t>Na základe tohto zákona požiadala obec Zámutov PhDr. Petra </a:t>
            </a:r>
            <a:r>
              <a:rPr lang="sk-SK" sz="2800" dirty="0" err="1" smtClean="0"/>
              <a:t>Kónyu</a:t>
            </a:r>
            <a:r>
              <a:rPr lang="sk-SK" sz="2800" dirty="0" smtClean="0"/>
              <a:t> z Katedry dejín archívnictva FF UPJŠ Prešov o pomoc pri hľadaní dokumentov s obecnou pečaťou. Podľa jeho stanoviska obec Zámutov má v používaní vlastného symbolu v obecnej agende dlhú, viac ako storočnú tradíciu. Najstaršia pečať pochádza z 19. storočia, ktorej odtlačky sa našli na dokumentoch z roku 1864-1867. Odtlačok </a:t>
            </a:r>
            <a:r>
              <a:rPr lang="sk-SK" sz="2800" dirty="0" err="1" smtClean="0"/>
              <a:t>typária</a:t>
            </a:r>
            <a:r>
              <a:rPr lang="sk-SK" sz="2800" dirty="0" smtClean="0"/>
              <a:t> je uložený v Krajinskom archíve – </a:t>
            </a:r>
            <a:r>
              <a:rPr lang="sk-SK" sz="2800" dirty="0" err="1" smtClean="0"/>
              <a:t>Magyar</a:t>
            </a:r>
            <a:r>
              <a:rPr lang="sk-SK" sz="2800" dirty="0" smtClean="0"/>
              <a:t> </a:t>
            </a:r>
            <a:r>
              <a:rPr lang="sk-SK" sz="2800" dirty="0" err="1" smtClean="0"/>
              <a:t>országos</a:t>
            </a:r>
            <a:r>
              <a:rPr lang="sk-SK" sz="2800" dirty="0" smtClean="0"/>
              <a:t> </a:t>
            </a:r>
            <a:r>
              <a:rPr lang="sk-SK" sz="2800" dirty="0" err="1" smtClean="0"/>
              <a:t>levétlár</a:t>
            </a:r>
            <a:r>
              <a:rPr lang="sk-SK" sz="2800" dirty="0" smtClean="0"/>
              <a:t> v Budapešti. Ako obecné znamenie je na ňom zobrazený hámor – vodné koleso, buchar a </a:t>
            </a:r>
            <a:r>
              <a:rPr lang="sk-SK" sz="2800" dirty="0" err="1" smtClean="0"/>
              <a:t>kovadlina</a:t>
            </a:r>
            <a:r>
              <a:rPr lang="sk-SK" sz="2800" dirty="0" smtClean="0"/>
              <a:t> s kováčom a okolo neho sa nachádza </a:t>
            </a:r>
            <a:r>
              <a:rPr lang="sk-SK" sz="2800" dirty="0" err="1" smtClean="0"/>
              <a:t>kruhorys</a:t>
            </a:r>
            <a:r>
              <a:rPr lang="sk-SK" sz="2800" dirty="0" smtClean="0"/>
              <a:t>: ZAMUTO HELESÉG PETSÉTYE (Pečať obce Zámutov).</a:t>
            </a:r>
            <a:endParaRPr lang="sk-S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190</Words>
  <Application>Microsoft Office PowerPoint</Application>
  <PresentationFormat>Prezentácia na obrazovke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Činnosť vetra</dc:title>
  <dc:creator>skola</dc:creator>
  <cp:lastModifiedBy>žiak</cp:lastModifiedBy>
  <cp:revision>26</cp:revision>
  <dcterms:created xsi:type="dcterms:W3CDTF">2010-03-01T14:44:12Z</dcterms:created>
  <dcterms:modified xsi:type="dcterms:W3CDTF">2020-04-21T10:36:32Z</dcterms:modified>
</cp:coreProperties>
</file>