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80" r:id="rId16"/>
    <p:sldId id="277" r:id="rId17"/>
    <p:sldId id="279" r:id="rId18"/>
    <p:sldId id="275" r:id="rId19"/>
    <p:sldId id="269" r:id="rId20"/>
    <p:sldId id="270" r:id="rId21"/>
    <p:sldId id="281" r:id="rId22"/>
    <p:sldId id="271" r:id="rId23"/>
    <p:sldId id="272" r:id="rId24"/>
    <p:sldId id="273" r:id="rId25"/>
    <p:sldId id="274" r:id="rId26"/>
    <p:sldId id="276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38EDE-C749-4374-A8F4-5EB2BF10F70B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4B43F-B3D5-4E7F-A4DF-6D18F90D8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>
                <a:latin typeface="Comic Sans MS" pitchFamily="66" charset="0"/>
                <a:cs typeface="Andalus" pitchFamily="18" charset="-78"/>
              </a:rPr>
              <a:t>Jakie atrakcje czekają na dzieci</a:t>
            </a:r>
            <a:br>
              <a:rPr lang="pl-PL" sz="7200" dirty="0" smtClean="0">
                <a:latin typeface="Comic Sans MS" pitchFamily="66" charset="0"/>
                <a:cs typeface="Andalus" pitchFamily="18" charset="-78"/>
              </a:rPr>
            </a:br>
            <a:r>
              <a:rPr lang="pl-PL" sz="7200" dirty="0" smtClean="0">
                <a:latin typeface="Comic Sans MS" pitchFamily="66" charset="0"/>
                <a:cs typeface="Andalus" pitchFamily="18" charset="-78"/>
              </a:rPr>
              <a:t> w naszej szkole?</a:t>
            </a:r>
            <a:endParaRPr lang="pl-PL" sz="7200" dirty="0">
              <a:latin typeface="Comic Sans MS" pitchFamily="66" charset="0"/>
              <a:cs typeface="Andalus" pitchFamily="18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Comic Sans MS" pitchFamily="66" charset="0"/>
              </a:rPr>
              <a:t>Bal karnawałowy</a:t>
            </a:r>
            <a:endParaRPr lang="pl-PL" sz="5400" dirty="0">
              <a:latin typeface="Comic Sans MS" pitchFamily="66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4606628" cy="3454971"/>
          </a:xfrm>
          <a:prstGeom prst="rect">
            <a:avLst/>
          </a:prstGeom>
        </p:spPr>
      </p:pic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95936" y="2132856"/>
            <a:ext cx="4619063" cy="3392289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50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71600" y="5373216"/>
            <a:ext cx="6840760" cy="804862"/>
          </a:xfrm>
        </p:spPr>
        <p:txBody>
          <a:bodyPr>
            <a:noAutofit/>
          </a:bodyPr>
          <a:lstStyle/>
          <a:p>
            <a:pPr algn="ctr"/>
            <a:r>
              <a:rPr lang="pl-PL" sz="4800" dirty="0" smtClean="0">
                <a:latin typeface="Comic Sans MS" pitchFamily="66" charset="0"/>
              </a:rPr>
              <a:t>Dzień Babci i Dziadka</a:t>
            </a:r>
            <a:endParaRPr lang="pl-PL" sz="4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Comic Sans MS" pitchFamily="66" charset="0"/>
              </a:rPr>
              <a:t>Jasełka</a:t>
            </a:r>
            <a:endParaRPr lang="pl-PL" sz="5400" dirty="0">
              <a:latin typeface="Comic Sans MS" pitchFamily="66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6555"/>
            <a:ext cx="4968552" cy="3324937"/>
          </a:xfrm>
          <a:prstGeom prst="rect">
            <a:avLst/>
          </a:prstGeom>
        </p:spPr>
      </p:pic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>
          <a:xfrm>
            <a:off x="3707904" y="2072786"/>
            <a:ext cx="4392736" cy="329455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48" y="5000636"/>
            <a:ext cx="8064896" cy="1584176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omic Sans MS" pitchFamily="66" charset="0"/>
              </a:rPr>
              <a:t>Nasza szkoła posiada certyfikat Szkoły Promującej Zdrowie</a:t>
            </a:r>
            <a:endParaRPr lang="pl-PL" sz="4000" b="1" dirty="0">
              <a:latin typeface="Comic Sans MS" pitchFamily="66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9" y="1735050"/>
            <a:ext cx="4039961" cy="3031270"/>
          </a:xfrm>
          <a:prstGeom prst="rect">
            <a:avLst/>
          </a:prstGeom>
        </p:spPr>
      </p:pic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41424" y="349221"/>
            <a:ext cx="3846800" cy="2668819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6255" y="2233118"/>
            <a:ext cx="3443937" cy="26630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9629" y="836712"/>
            <a:ext cx="1597691" cy="23222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632848" cy="115800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latin typeface="Comic Sans MS" panose="030F0702030302020204" pitchFamily="66" charset="0"/>
              </a:rPr>
              <a:t>Realizowaliśmy rządowy program BEZPIECZNA +</a:t>
            </a:r>
            <a:endParaRPr lang="pl-PL" sz="3600" b="1" dirty="0">
              <a:latin typeface="Comic Sans MS" panose="030F0702030302020204" pitchFamily="66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249689"/>
            <a:ext cx="5240582" cy="3117649"/>
          </a:xfrm>
          <a:prstGeom prst="rect">
            <a:avLst/>
          </a:prstGeom>
        </p:spPr>
      </p:pic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4824536" cy="3618402"/>
          </a:xfrm>
        </p:spPr>
      </p:pic>
    </p:spTree>
    <p:extLst>
      <p:ext uri="{BB962C8B-B14F-4D97-AF65-F5344CB8AC3E}">
        <p14:creationId xmlns:p14="http://schemas.microsoft.com/office/powerpoint/2010/main" xmlns="" val="19917705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6143644"/>
            <a:ext cx="8572560" cy="63817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Comic Sans MS" pitchFamily="66" charset="0"/>
              </a:rPr>
              <a:t>Dbamy o bezpieczeństwo w naszej szkole</a:t>
            </a:r>
            <a:endParaRPr lang="pl-PL" sz="3200" dirty="0">
              <a:latin typeface="Comic Sans MS" pitchFamily="66" charset="0"/>
            </a:endParaRPr>
          </a:p>
        </p:txBody>
      </p:sp>
      <p:pic>
        <p:nvPicPr>
          <p:cNvPr id="5" name="Picture 4" descr="http://www.men.gov.pl/media/mod_ninja_simple_icon_menu/images/bezpieczna_sz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52"/>
            <a:ext cx="4396178" cy="1143008"/>
          </a:xfrm>
          <a:prstGeom prst="rect">
            <a:avLst/>
          </a:prstGeom>
          <a:noFill/>
        </p:spPr>
      </p:pic>
      <p:pic>
        <p:nvPicPr>
          <p:cNvPr id="6" name="Picture 8" descr="https://zsgnr2wradomsku.edupage.org/files/IMG_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2646886" cy="1985165"/>
          </a:xfrm>
          <a:prstGeom prst="rect">
            <a:avLst/>
          </a:prstGeom>
          <a:noFill/>
        </p:spPr>
      </p:pic>
      <p:pic>
        <p:nvPicPr>
          <p:cNvPr id="8" name="Picture 2" descr="https://zsgnr2wradomsku.edupage.org/files/IMG_0789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3929058" cy="2946794"/>
          </a:xfrm>
          <a:prstGeom prst="rect">
            <a:avLst/>
          </a:prstGeom>
          <a:noFill/>
        </p:spPr>
      </p:pic>
      <p:pic>
        <p:nvPicPr>
          <p:cNvPr id="9" name="Picture 2" descr="https://zsgnr2wradomsku.edupage.org/files/06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785926"/>
            <a:ext cx="2411015" cy="3214686"/>
          </a:xfrm>
          <a:prstGeom prst="rect">
            <a:avLst/>
          </a:prstGeom>
          <a:noFill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7977" y="1357298"/>
            <a:ext cx="4683237" cy="27860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800600"/>
            <a:ext cx="7200800" cy="1076672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Comic Sans MS" panose="030F0702030302020204" pitchFamily="66" charset="0"/>
              </a:rPr>
              <a:t>Realizowaliśmy międzynarodowy projekt ERASMUS+</a:t>
            </a:r>
            <a:endParaRPr lang="pl-PL" sz="3200" dirty="0">
              <a:latin typeface="Comic Sans MS" panose="030F0702030302020204" pitchFamily="66" charset="0"/>
            </a:endParaRP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35435" y="533431"/>
            <a:ext cx="4651921" cy="3488941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89" y="3401086"/>
            <a:ext cx="2278386" cy="1293366"/>
          </a:xfrm>
          <a:prstGeom prst="rect">
            <a:avLst/>
          </a:prstGeom>
          <a:noFill/>
          <a:ln w="19050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11" y="200775"/>
            <a:ext cx="2144713" cy="1331913"/>
          </a:xfrm>
          <a:prstGeom prst="rect">
            <a:avLst/>
          </a:prstGeom>
          <a:noFill/>
          <a:ln w="19050" algn="in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115" y="2877884"/>
            <a:ext cx="2664296" cy="19216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25552">
            <a:off x="5502162" y="438774"/>
            <a:ext cx="2833744" cy="21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0127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5786" y="5286388"/>
            <a:ext cx="7992888" cy="1368152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Comic Sans MS" panose="030F0702030302020204" pitchFamily="66" charset="0"/>
              </a:rPr>
              <a:t>Obchodzimy DZIEŃ  MIODU w ramach programu </a:t>
            </a:r>
            <a:r>
              <a:rPr lang="pl-PL" sz="3200" b="1" i="1" dirty="0" smtClean="0">
                <a:latin typeface="Comic Sans MS" panose="030F0702030302020204" pitchFamily="66" charset="0"/>
              </a:rPr>
              <a:t>„Pomagamy Pszczołom”</a:t>
            </a:r>
            <a:endParaRPr lang="pl-PL" sz="3200" b="1" i="1" dirty="0">
              <a:latin typeface="Comic Sans MS" panose="030F0702030302020204" pitchFamily="66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0688"/>
            <a:ext cx="6048672" cy="4536504"/>
          </a:xfrm>
          <a:prstGeom prst="rect">
            <a:avLst/>
          </a:prstGeom>
        </p:spPr>
      </p:pic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" r="1963"/>
          <a:stretch>
            <a:fillRect/>
          </a:stretch>
        </p:blipFill>
        <p:spPr bwMode="auto">
          <a:xfrm>
            <a:off x="5665963" y="404664"/>
            <a:ext cx="3225449" cy="2419087"/>
          </a:xfrm>
          <a:prstGeom prst="rect">
            <a:avLst/>
          </a:prstGeom>
          <a:noFill/>
          <a:ln w="19050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932629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0017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500042"/>
            <a:ext cx="6059223" cy="454441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Comic Sans MS" pitchFamily="66" charset="0"/>
              </a:rPr>
              <a:t>Zapusty</a:t>
            </a:r>
            <a:endParaRPr lang="pl-PL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78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Comic Sans MS" pitchFamily="66" charset="0"/>
              </a:rPr>
              <a:t>Dzień Otwarty</a:t>
            </a:r>
            <a:endParaRPr lang="pl-PL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725144"/>
            <a:ext cx="7632848" cy="1286818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Comic Sans MS" pitchFamily="66" charset="0"/>
              </a:rPr>
              <a:t>Pasowanie na pierwszoklasistę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5" name="Symbol zastępczy obrazu 4" descr="IMG_27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Comic Sans MS" pitchFamily="66" charset="0"/>
              </a:rPr>
              <a:t>Dzień Samorządności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28674" name="Picture 2" descr="http://zsgnr2wradomsku.edupage.org/files/1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70" r="287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8794" y="564357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Comic Sans MS" pitchFamily="66" charset="0"/>
              </a:rPr>
              <a:t>Dzień Życzliwości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5" name="Picture 6" descr="https://zsgnr2wradomsku.edupage.org/files/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755197" cy="506639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SCN30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8532440" cy="804862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latin typeface="Comic Sans MS" pitchFamily="66" charset="0"/>
              </a:rPr>
              <a:t>Szkolne Dni Profilaktyki</a:t>
            </a:r>
            <a:endParaRPr lang="pl-PL" sz="4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1(4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Comic Sans MS" pitchFamily="66" charset="0"/>
              </a:rPr>
              <a:t>Wielkanoc</a:t>
            </a:r>
            <a:endParaRPr lang="pl-PL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27584" y="5085184"/>
            <a:ext cx="7992888" cy="804862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Comic Sans MS" pitchFamily="66" charset="0"/>
              </a:rPr>
              <a:t>Międzyszkolny Konkurs Recytatorski</a:t>
            </a:r>
            <a:endParaRPr lang="pl-PL" sz="3200" dirty="0">
              <a:latin typeface="Comic Sans MS" pitchFamily="66" charset="0"/>
            </a:endParaRP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19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848872" cy="804862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latin typeface="Comic Sans MS" pitchFamily="66" charset="0"/>
              </a:rPr>
              <a:t>Międzyszkolny Konkurs Plastyczny</a:t>
            </a:r>
            <a:endParaRPr lang="pl-PL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1752">
            <a:off x="4981903" y="174299"/>
            <a:ext cx="3588912" cy="3172599"/>
          </a:xfrm>
          <a:prstGeom prst="rect">
            <a:avLst/>
          </a:prstGeom>
        </p:spPr>
      </p:pic>
      <p:pic>
        <p:nvPicPr>
          <p:cNvPr id="5" name="Symbol zastępczy obrazu 4" descr="IMG_839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402431"/>
            <a:ext cx="4791076" cy="359330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Comic Sans MS" pitchFamily="66" charset="0"/>
              </a:rPr>
              <a:t>Festyn Rodzinny</a:t>
            </a:r>
            <a:endParaRPr lang="pl-PL" sz="5400" dirty="0">
              <a:latin typeface="Comic Sans MS" pitchFamily="66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4492">
            <a:off x="5143788" y="2964535"/>
            <a:ext cx="3265141" cy="23261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00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15616" y="5013176"/>
            <a:ext cx="6566520" cy="804862"/>
          </a:xfrm>
        </p:spPr>
        <p:txBody>
          <a:bodyPr>
            <a:noAutofit/>
          </a:bodyPr>
          <a:lstStyle/>
          <a:p>
            <a:r>
              <a:rPr lang="pl-PL" sz="5400" dirty="0" smtClean="0">
                <a:latin typeface="Comic Sans MS" pitchFamily="66" charset="0"/>
              </a:rPr>
              <a:t>Śniadanie daje moc</a:t>
            </a:r>
            <a:endParaRPr lang="pl-PL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136904" cy="1286818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Comic Sans MS" pitchFamily="66" charset="0"/>
              </a:rPr>
              <a:t>Lekcja historii dla najmłodszych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6" name="Symbol zastępczy obrazu 4" descr="IMG_00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IMG_0238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" r="1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5400" dirty="0" smtClean="0">
                <a:latin typeface="Comic Sans MS" pitchFamily="66" charset="0"/>
              </a:rPr>
              <a:t>      Andrzejki</a:t>
            </a:r>
            <a:endParaRPr lang="pl-PL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0012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" r="1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Comic Sans MS" pitchFamily="66" charset="0"/>
              </a:rPr>
              <a:t>Barbórka</a:t>
            </a:r>
            <a:endParaRPr lang="pl-PL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59024" y="5645288"/>
            <a:ext cx="8784976" cy="1212712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Comic Sans MS" pitchFamily="66" charset="0"/>
              </a:rPr>
              <a:t>Przedświąteczne </a:t>
            </a:r>
            <a:r>
              <a:rPr lang="pl-PL" sz="5400" dirty="0" smtClean="0">
                <a:latin typeface="Comic Sans MS" pitchFamily="66" charset="0"/>
              </a:rPr>
              <a:t>życzenia</a:t>
            </a:r>
            <a:endParaRPr lang="pl-PL" sz="5400" dirty="0">
              <a:latin typeface="Comic Sans MS" pitchFamily="66" charset="0"/>
            </a:endParaRP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560" y="404664"/>
            <a:ext cx="4573016" cy="3429762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348880"/>
            <a:ext cx="4680520" cy="35103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49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" r="16"/>
          <a:stretch>
            <a:fillRect/>
          </a:stretch>
        </p:blipFill>
        <p:spPr>
          <a:xfrm>
            <a:off x="683568" y="404664"/>
            <a:ext cx="4824536" cy="381642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5367338"/>
            <a:ext cx="6912768" cy="804862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latin typeface="Comic Sans MS" pitchFamily="66" charset="0"/>
              </a:rPr>
              <a:t>Przyjedź do nas Święty Mikołaju</a:t>
            </a:r>
            <a:endParaRPr lang="pl-PL" sz="3600" b="1" dirty="0">
              <a:latin typeface="Comic Sans MS" pitchFamily="66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5989" y="2420888"/>
            <a:ext cx="4344483" cy="29464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49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" r="1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dirty="0" smtClean="0">
                <a:latin typeface="Comic Sans MS" pitchFamily="66" charset="0"/>
              </a:rPr>
              <a:t>Wigilia</a:t>
            </a:r>
            <a:endParaRPr lang="pl-PL" sz="6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85</Words>
  <Application>Microsoft Office PowerPoint</Application>
  <PresentationFormat>Pokaz na ekranie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Jakie atrakcje czekają na dzieci  w naszej szkole?</vt:lpstr>
      <vt:lpstr>Pasowanie na pierwszoklasistę</vt:lpstr>
      <vt:lpstr>Slajd 3</vt:lpstr>
      <vt:lpstr>Lekcja historii dla najmłodszych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Dbamy o bezpieczeństwo w naszej szkole</vt:lpstr>
      <vt:lpstr>Realizowaliśmy międzynarodowy projekt ERASMUS+</vt:lpstr>
      <vt:lpstr>Slajd 17</vt:lpstr>
      <vt:lpstr>Slajd 18</vt:lpstr>
      <vt:lpstr>Slajd 19</vt:lpstr>
      <vt:lpstr>Slajd 20</vt:lpstr>
      <vt:lpstr>Dzień Życzliwości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Jakie atrakcje czekają na dzieci  w naszej szkole?</dc:title>
  <dc:creator>ZSG 2</dc:creator>
  <cp:lastModifiedBy>hp</cp:lastModifiedBy>
  <cp:revision>19</cp:revision>
  <dcterms:created xsi:type="dcterms:W3CDTF">2013-02-27T13:02:53Z</dcterms:created>
  <dcterms:modified xsi:type="dcterms:W3CDTF">2022-02-08T13:25:50Z</dcterms:modified>
</cp:coreProperties>
</file>