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1" autoAdjust="0"/>
  </p:normalViewPr>
  <p:slideViewPr>
    <p:cSldViewPr>
      <p:cViewPr varScale="1">
        <p:scale>
          <a:sx n="54" d="100"/>
          <a:sy n="54" d="100"/>
        </p:scale>
        <p:origin x="-13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66671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58060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84539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85197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7940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29332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2"/>
            <a:ext cx="404177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1589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4551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644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2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1006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7650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3" y="1124745"/>
            <a:ext cx="8229600" cy="652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0849"/>
            <a:ext cx="82296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8" y="-1683568"/>
            <a:ext cx="1718882" cy="2808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2" y="267791"/>
            <a:ext cx="2620286" cy="5760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7544" y="6237314"/>
            <a:ext cx="83529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BEE VET: 2019-1-BG01-KA202-062584</a:t>
            </a: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therein.</a:t>
            </a:r>
            <a:endParaRPr lang="bg-BG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07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beevet.e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BEE VET 2</a:t>
            </a:r>
            <a:r>
              <a:rPr lang="en-US" baseline="30000" dirty="0" smtClean="0"/>
              <a:t>nd</a:t>
            </a:r>
            <a:r>
              <a:rPr lang="en-US" dirty="0" smtClean="0"/>
              <a:t> Online Meeting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BEE VET Digital Toolkit</a:t>
            </a:r>
          </a:p>
          <a:p>
            <a:r>
              <a:rPr lang="en-US" dirty="0" smtClean="0"/>
              <a:t>Testing phase and focus groups</a:t>
            </a:r>
          </a:p>
          <a:p>
            <a:r>
              <a:rPr lang="en-US" dirty="0" smtClean="0"/>
              <a:t>14/01/2021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7872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BEE VET Digital Toolkit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Topic 8. Products for gardens and landscapes</a:t>
            </a:r>
          </a:p>
          <a:p>
            <a:pPr marL="0" indent="0">
              <a:buNone/>
            </a:pPr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8462158"/>
              </p:ext>
            </p:extLst>
          </p:nvPr>
        </p:nvGraphicFramePr>
        <p:xfrm>
          <a:off x="611560" y="3129135"/>
          <a:ext cx="7848873" cy="15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291"/>
                <a:gridCol w="2616291"/>
                <a:gridCol w="2616291"/>
              </a:tblGrid>
              <a:tr h="604867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Developed by: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r>
                        <a:rPr lang="en-US" baseline="0" dirty="0" smtClean="0"/>
                        <a:t> versions: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r>
                        <a:rPr lang="en-US" baseline="0" dirty="0" smtClean="0"/>
                        <a:t> in Digital Toolkit</a:t>
                      </a:r>
                      <a:endParaRPr lang="bg-BG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en-US" dirty="0" smtClean="0"/>
                        <a:t>BG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-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bg-BG" sz="28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</a:t>
                      </a:r>
                      <a:endParaRPr lang="bg-BG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4725144"/>
            <a:ext cx="380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https://beevet.eu/course/topic-8/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205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BEE VET Digital Toolkit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Topic 9. Renovation, restoration</a:t>
            </a:r>
          </a:p>
          <a:p>
            <a:pPr marL="0" indent="0">
              <a:buNone/>
            </a:pPr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0733298"/>
              </p:ext>
            </p:extLst>
          </p:nvPr>
        </p:nvGraphicFramePr>
        <p:xfrm>
          <a:off x="611560" y="3129135"/>
          <a:ext cx="7848873" cy="15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291"/>
                <a:gridCol w="2616291"/>
                <a:gridCol w="2616291"/>
              </a:tblGrid>
              <a:tr h="604867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Developed by: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r>
                        <a:rPr lang="en-US" baseline="0" dirty="0" smtClean="0"/>
                        <a:t> versions: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r>
                        <a:rPr lang="en-US" baseline="0" dirty="0" smtClean="0"/>
                        <a:t> in Digital Toolkit</a:t>
                      </a:r>
                      <a:endParaRPr lang="bg-BG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en-US" dirty="0" smtClean="0"/>
                        <a:t>TR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EN, TR, BG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bg-BG" sz="2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bg-BG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Baumit</a:t>
                      </a:r>
                      <a:r>
                        <a:rPr lang="en-US" dirty="0" smtClean="0"/>
                        <a:t> - video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4725144"/>
            <a:ext cx="380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https://beevet.eu/course/topic-9/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4187689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BEE VET Digital Toolkit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Topic 10. Roofing</a:t>
            </a:r>
          </a:p>
          <a:p>
            <a:pPr marL="0" indent="0">
              <a:buNone/>
            </a:pPr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4664051"/>
              </p:ext>
            </p:extLst>
          </p:nvPr>
        </p:nvGraphicFramePr>
        <p:xfrm>
          <a:off x="611560" y="3129135"/>
          <a:ext cx="7848873" cy="15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291"/>
                <a:gridCol w="2616291"/>
                <a:gridCol w="2616291"/>
              </a:tblGrid>
              <a:tr h="604867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Developed by: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r>
                        <a:rPr lang="en-US" baseline="0" dirty="0" smtClean="0"/>
                        <a:t> versions: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r>
                        <a:rPr lang="en-US" baseline="0" dirty="0" smtClean="0"/>
                        <a:t> in Digital Toolkit</a:t>
                      </a:r>
                      <a:endParaRPr lang="bg-BG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en-US" dirty="0" smtClean="0"/>
                        <a:t>TR, SK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EN, TR, BG, SK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bg-BG" sz="2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bg-BG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4725144"/>
            <a:ext cx="392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https://beevet.eu/course/topic-10/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5700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BEE VET Digital Toolkit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Topic 11. Hydro Insulation of Pipes</a:t>
            </a:r>
          </a:p>
          <a:p>
            <a:pPr marL="0" indent="0">
              <a:buNone/>
            </a:pPr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6232524"/>
              </p:ext>
            </p:extLst>
          </p:nvPr>
        </p:nvGraphicFramePr>
        <p:xfrm>
          <a:off x="611560" y="3129135"/>
          <a:ext cx="7848873" cy="15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291"/>
                <a:gridCol w="2616291"/>
                <a:gridCol w="2616291"/>
              </a:tblGrid>
              <a:tr h="604867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Developed by: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r>
                        <a:rPr lang="en-US" baseline="0" dirty="0" smtClean="0"/>
                        <a:t> versions: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r>
                        <a:rPr lang="en-US" baseline="0" dirty="0" smtClean="0"/>
                        <a:t> in Digital Toolkit</a:t>
                      </a:r>
                      <a:endParaRPr lang="bg-BG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en-US" dirty="0" smtClean="0"/>
                        <a:t>TR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EN, TR, BG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bg-BG" sz="2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bg-BG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4725144"/>
            <a:ext cx="5977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https://beevet.eu/course/topic-1-thermal-insulation-2/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045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BEE VET Digital Toolkit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work with the BEE VET </a:t>
            </a:r>
            <a:r>
              <a:rPr lang="en-US" dirty="0" err="1" smtClean="0"/>
              <a:t>Digitial</a:t>
            </a:r>
            <a:r>
              <a:rPr lang="en-US" dirty="0" smtClean="0"/>
              <a:t> Toolkit?</a:t>
            </a:r>
          </a:p>
          <a:p>
            <a:r>
              <a:rPr lang="en-US" dirty="0">
                <a:hlinkClick r:id="rId2"/>
              </a:rPr>
              <a:t>https://beevet.eu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7482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652935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2. </a:t>
            </a:r>
            <a:r>
              <a:rPr lang="en-US" dirty="0" err="1" smtClean="0"/>
              <a:t>Organisation</a:t>
            </a:r>
            <a:r>
              <a:rPr lang="en-US" dirty="0" smtClean="0"/>
              <a:t> </a:t>
            </a:r>
            <a:r>
              <a:rPr lang="en-US" dirty="0"/>
              <a:t>of evaluation and testing </a:t>
            </a:r>
            <a:r>
              <a:rPr lang="en-US" dirty="0" smtClean="0"/>
              <a:t>phase of BEE VET DT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456384"/>
          </a:xfrm>
        </p:spPr>
        <p:txBody>
          <a:bodyPr>
            <a:normAutofit fontScale="47500" lnSpcReduction="20000"/>
          </a:bodyPr>
          <a:lstStyle/>
          <a:p>
            <a:r>
              <a:rPr lang="en-US" sz="4000" b="1" dirty="0" smtClean="0"/>
              <a:t>Initial and final evaluation conducted by FHJ</a:t>
            </a:r>
          </a:p>
          <a:p>
            <a:r>
              <a:rPr lang="en-US" sz="4000" b="1" dirty="0" smtClean="0"/>
              <a:t>3 stage testing phase, that include: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 smtClean="0"/>
              <a:t>Approbation in real learning environment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i="1" dirty="0" smtClean="0"/>
              <a:t>Teachers and students</a:t>
            </a:r>
            <a:r>
              <a:rPr lang="bg-BG" sz="4000" i="1" dirty="0" smtClean="0"/>
              <a:t> </a:t>
            </a:r>
            <a:r>
              <a:rPr lang="de-DE" sz="4000" i="1" dirty="0" err="1" smtClean="0"/>
              <a:t>from</a:t>
            </a:r>
            <a:r>
              <a:rPr lang="en-US" sz="4000" i="1" dirty="0" smtClean="0"/>
              <a:t> the 3 VET schools in BG, TR, SK</a:t>
            </a:r>
          </a:p>
          <a:p>
            <a:pPr marL="0" indent="0">
              <a:buNone/>
            </a:pPr>
            <a:endParaRPr lang="en-US" sz="4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 smtClean="0"/>
              <a:t>3 web-surveys with students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i="1" dirty="0" smtClean="0"/>
              <a:t>At least 30 students (upper secondary students) from each partner school</a:t>
            </a:r>
          </a:p>
          <a:p>
            <a:pPr marL="0" indent="0">
              <a:buNone/>
            </a:pPr>
            <a:endParaRPr lang="en-US" sz="4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 smtClean="0"/>
              <a:t>3 National Work-shops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i="1" dirty="0" err="1" smtClean="0"/>
              <a:t>Orginesed</a:t>
            </a:r>
            <a:r>
              <a:rPr lang="en-US" sz="4000" i="1" dirty="0" smtClean="0"/>
              <a:t> by: each VET school (BG, TR, SK)</a:t>
            </a:r>
          </a:p>
          <a:p>
            <a:pPr marL="0" indent="0">
              <a:buNone/>
            </a:pPr>
            <a:r>
              <a:rPr lang="en-US" sz="4000" i="1" dirty="0"/>
              <a:t>	</a:t>
            </a:r>
            <a:r>
              <a:rPr lang="en-US" sz="4000" i="1" dirty="0" smtClean="0"/>
              <a:t>Participants in each one: 5 VET Teacher + 15 external stakeholders</a:t>
            </a:r>
            <a:endParaRPr lang="bg-BG" i="1" dirty="0"/>
          </a:p>
        </p:txBody>
      </p:sp>
    </p:spTree>
    <p:extLst>
      <p:ext uri="{BB962C8B-B14F-4D97-AF65-F5344CB8AC3E}">
        <p14:creationId xmlns:p14="http://schemas.microsoft.com/office/powerpoint/2010/main" xmlns="" val="3160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652935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2. </a:t>
            </a:r>
            <a:r>
              <a:rPr lang="en-US" dirty="0" err="1" smtClean="0"/>
              <a:t>Organisation</a:t>
            </a:r>
            <a:r>
              <a:rPr lang="en-US" dirty="0" smtClean="0"/>
              <a:t> </a:t>
            </a:r>
            <a:r>
              <a:rPr lang="en-US" dirty="0"/>
              <a:t>of evaluation and testing </a:t>
            </a:r>
            <a:r>
              <a:rPr lang="en-US" dirty="0" smtClean="0"/>
              <a:t>phase of BEE VET DT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4563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Terms for </a:t>
            </a:r>
            <a:r>
              <a:rPr lang="en-US" dirty="0" smtClean="0">
                <a:solidFill>
                  <a:srgbClr val="FF0000"/>
                </a:solidFill>
              </a:rPr>
              <a:t>initial evaluation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15/01/2021</a:t>
            </a:r>
            <a:r>
              <a:rPr lang="en-US" dirty="0" smtClean="0"/>
              <a:t> – Raabe will send to FHJ and to all partners all developed and collected materials with </a:t>
            </a:r>
            <a:r>
              <a:rPr lang="de-DE" dirty="0" smtClean="0"/>
              <a:t>Evaluation </a:t>
            </a:r>
            <a:r>
              <a:rPr lang="en-US" dirty="0" smtClean="0"/>
              <a:t>questionnaire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21/01/2021</a:t>
            </a:r>
            <a:r>
              <a:rPr lang="en-US" dirty="0" smtClean="0"/>
              <a:t> –  Deadline for feedback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26/01/2021</a:t>
            </a:r>
            <a:r>
              <a:rPr lang="en-US" dirty="0" smtClean="0"/>
              <a:t> – Summarized from FHJ feedback and recommendations for improvement of IO1 BEE VET Digital Toolkit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9702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652935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2. </a:t>
            </a:r>
            <a:r>
              <a:rPr lang="en-US" dirty="0" err="1" smtClean="0"/>
              <a:t>Organisation</a:t>
            </a:r>
            <a:r>
              <a:rPr lang="en-US" dirty="0" smtClean="0"/>
              <a:t> </a:t>
            </a:r>
            <a:r>
              <a:rPr lang="en-US" dirty="0"/>
              <a:t>of evaluation and testing </a:t>
            </a:r>
            <a:r>
              <a:rPr lang="en-US" dirty="0" smtClean="0"/>
              <a:t>phase of BEE VET DT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Schedule for </a:t>
            </a:r>
            <a:r>
              <a:rPr lang="de-DE" dirty="0" err="1" smtClean="0">
                <a:solidFill>
                  <a:srgbClr val="FF0000"/>
                </a:solidFill>
              </a:rPr>
              <a:t>Testing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phase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with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students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9-19/02/2021</a:t>
            </a:r>
            <a:r>
              <a:rPr lang="en-US" dirty="0" smtClean="0"/>
              <a:t> –1</a:t>
            </a:r>
            <a:r>
              <a:rPr lang="en-US" baseline="30000" dirty="0" smtClean="0"/>
              <a:t>st</a:t>
            </a:r>
            <a:r>
              <a:rPr lang="en-US" dirty="0" smtClean="0"/>
              <a:t> Testing with students</a:t>
            </a:r>
          </a:p>
          <a:p>
            <a:pPr marL="514350" indent="-514350">
              <a:buAutoNum type="arabicPeriod"/>
            </a:pPr>
            <a:r>
              <a:rPr lang="bg-BG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bg-BG" dirty="0" smtClean="0">
                <a:solidFill>
                  <a:srgbClr val="FF0000"/>
                </a:solidFill>
              </a:rPr>
              <a:t>-2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bg-BG" dirty="0" smtClean="0">
                <a:solidFill>
                  <a:srgbClr val="FF0000"/>
                </a:solidFill>
              </a:rPr>
              <a:t>/03/2021</a:t>
            </a:r>
            <a:r>
              <a:rPr lang="bg-BG" dirty="0" smtClean="0"/>
              <a:t> –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Testing with students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11-23/04/2021</a:t>
            </a:r>
            <a:r>
              <a:rPr lang="en-US" dirty="0" smtClean="0"/>
              <a:t> – 3</a:t>
            </a:r>
            <a:r>
              <a:rPr lang="en-US" baseline="30000" dirty="0" smtClean="0"/>
              <a:t>rd</a:t>
            </a:r>
            <a:r>
              <a:rPr lang="en-US" dirty="0" smtClean="0"/>
              <a:t> Testing with students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8782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652935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3. </a:t>
            </a:r>
            <a:r>
              <a:rPr lang="en-US" dirty="0" err="1" smtClean="0"/>
              <a:t>Organisation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de-DE" dirty="0" err="1" smtClean="0"/>
              <a:t>work</a:t>
            </a:r>
            <a:r>
              <a:rPr lang="en-US" dirty="0" smtClean="0"/>
              <a:t>-</a:t>
            </a:r>
            <a:r>
              <a:rPr lang="de-DE" dirty="0" err="1" smtClean="0"/>
              <a:t>shops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352928" cy="38164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dirty="0" smtClean="0"/>
              <a:t>Schedule for </a:t>
            </a:r>
            <a:r>
              <a:rPr lang="de-DE" dirty="0" smtClean="0">
                <a:solidFill>
                  <a:srgbClr val="FF0000"/>
                </a:solidFill>
              </a:rPr>
              <a:t>Work-shops</a:t>
            </a:r>
            <a:r>
              <a:rPr lang="en-US" dirty="0" smtClean="0"/>
              <a:t>: </a:t>
            </a:r>
            <a:r>
              <a:rPr lang="en-US" sz="4500" dirty="0" smtClean="0">
                <a:solidFill>
                  <a:srgbClr val="FF0000"/>
                </a:solidFill>
              </a:rPr>
              <a:t>22/02 – 5/03/2021</a:t>
            </a:r>
            <a:endParaRPr lang="en-US" sz="3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Organized by</a:t>
            </a:r>
            <a:r>
              <a:rPr lang="en-US" dirty="0" smtClean="0"/>
              <a:t>: </a:t>
            </a:r>
            <a:r>
              <a:rPr lang="en-US" dirty="0" err="1" smtClean="0"/>
              <a:t>Ortakoy</a:t>
            </a:r>
            <a:r>
              <a:rPr lang="en-US" dirty="0" smtClean="0"/>
              <a:t> – TR, SGSAG – BG</a:t>
            </a:r>
          </a:p>
          <a:p>
            <a:pPr marL="0" indent="0">
              <a:buNone/>
            </a:pPr>
            <a:r>
              <a:rPr lang="en-US" dirty="0" smtClean="0"/>
              <a:t>SPSSG – SK</a:t>
            </a:r>
          </a:p>
          <a:p>
            <a:pPr marL="0" indent="0">
              <a:buNone/>
            </a:pPr>
            <a:r>
              <a:rPr lang="en-US" b="1" dirty="0" smtClean="0"/>
              <a:t>Participants:</a:t>
            </a:r>
            <a:r>
              <a:rPr lang="en-US" dirty="0" smtClean="0"/>
              <a:t> min. 20 (5 teachers from each VET school + 15 external VET stakeholders)</a:t>
            </a:r>
          </a:p>
          <a:p>
            <a:pPr marL="0" indent="0">
              <a:buNone/>
            </a:pPr>
            <a:r>
              <a:rPr lang="en-US" b="1" dirty="0" smtClean="0"/>
              <a:t>Format: </a:t>
            </a:r>
          </a:p>
          <a:p>
            <a:pPr>
              <a:buFontTx/>
              <a:buChar char="-"/>
            </a:pPr>
            <a:r>
              <a:rPr lang="en-US" dirty="0" smtClean="0"/>
              <a:t>Half day (if possible – face to face; if not – trough ZOOM – RAABE will support)</a:t>
            </a:r>
          </a:p>
          <a:p>
            <a:pPr>
              <a:buFontTx/>
              <a:buChar char="-"/>
            </a:pPr>
            <a:r>
              <a:rPr lang="en-US" dirty="0" smtClean="0"/>
              <a:t>Presentation</a:t>
            </a:r>
          </a:p>
          <a:p>
            <a:pPr>
              <a:buFontTx/>
              <a:buChar char="-"/>
            </a:pPr>
            <a:r>
              <a:rPr lang="en-US" dirty="0" smtClean="0"/>
              <a:t>Discussion</a:t>
            </a:r>
          </a:p>
          <a:p>
            <a:pPr>
              <a:buFontTx/>
              <a:buChar char="-"/>
            </a:pPr>
            <a:r>
              <a:rPr lang="en-US" dirty="0" smtClean="0"/>
              <a:t>Workshop</a:t>
            </a:r>
          </a:p>
          <a:p>
            <a:pPr>
              <a:buFontTx/>
              <a:buChar char="-"/>
            </a:pPr>
            <a:r>
              <a:rPr lang="en-US" dirty="0" smtClean="0"/>
              <a:t>Questionnaire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305623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err="1"/>
              <a:t>Organisation</a:t>
            </a:r>
            <a:r>
              <a:rPr lang="en-US" dirty="0"/>
              <a:t> of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survey </a:t>
            </a:r>
            <a:r>
              <a:rPr lang="en-US" dirty="0"/>
              <a:t>among the VET </a:t>
            </a:r>
            <a:r>
              <a:rPr lang="en-US" dirty="0" smtClean="0"/>
              <a:t>students – </a:t>
            </a:r>
            <a:r>
              <a:rPr lang="en-US" dirty="0">
                <a:solidFill>
                  <a:srgbClr val="FF0000"/>
                </a:solidFill>
              </a:rPr>
              <a:t>9-19/02/2021</a:t>
            </a:r>
            <a:r>
              <a:rPr lang="bg-BG" dirty="0"/>
              <a:t/>
            </a:r>
            <a:br>
              <a:rPr lang="bg-BG" dirty="0"/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352928" cy="381642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Organized by: </a:t>
            </a:r>
            <a:r>
              <a:rPr lang="en-US" dirty="0" err="1"/>
              <a:t>Ortakoy</a:t>
            </a:r>
            <a:r>
              <a:rPr lang="en-US" dirty="0"/>
              <a:t> – TR, SGSAG – BG</a:t>
            </a:r>
          </a:p>
          <a:p>
            <a:pPr marL="0" indent="0">
              <a:buNone/>
            </a:pPr>
            <a:r>
              <a:rPr lang="en-US" dirty="0"/>
              <a:t>SPSSG – </a:t>
            </a:r>
            <a:r>
              <a:rPr lang="en-US" dirty="0" smtClean="0"/>
              <a:t>SK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Min. 30 VET upper secondary students from each VET school must complete the online survey about the BEE VET DT.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survey will be available on the Digital Toolkit Platform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Each school will receive:</a:t>
            </a:r>
          </a:p>
          <a:p>
            <a:pPr>
              <a:buFontTx/>
              <a:buChar char="-"/>
            </a:pPr>
            <a:r>
              <a:rPr lang="en-US" dirty="0" smtClean="0"/>
              <a:t>Password to the survey</a:t>
            </a:r>
          </a:p>
          <a:p>
            <a:pPr>
              <a:buFontTx/>
              <a:buChar char="-"/>
            </a:pPr>
            <a:r>
              <a:rPr lang="en-US" dirty="0" smtClean="0"/>
              <a:t>Instructions for access and filling the questionnaire.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2823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Meeting Agenda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BEEVET </a:t>
            </a:r>
            <a:r>
              <a:rPr lang="en-US" dirty="0"/>
              <a:t>Digital Toolkit </a:t>
            </a:r>
            <a:endParaRPr lang="en-US" dirty="0" smtClean="0"/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en-US" dirty="0" err="1"/>
              <a:t>Organisation</a:t>
            </a:r>
            <a:r>
              <a:rPr lang="en-US" dirty="0"/>
              <a:t> of evaluation and testing phase</a:t>
            </a:r>
            <a:endParaRPr lang="bg-BG" dirty="0"/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en-US" dirty="0" err="1"/>
              <a:t>Organisation</a:t>
            </a:r>
            <a:r>
              <a:rPr lang="en-US" dirty="0"/>
              <a:t> of </a:t>
            </a:r>
            <a:r>
              <a:rPr lang="de-DE" dirty="0" err="1" smtClean="0"/>
              <a:t>work</a:t>
            </a:r>
            <a:r>
              <a:rPr lang="en-US" dirty="0" smtClean="0"/>
              <a:t>-shops and </a:t>
            </a:r>
            <a:r>
              <a:rPr lang="en-US" dirty="0"/>
              <a:t>survey among the VET students. </a:t>
            </a:r>
            <a:endParaRPr lang="bg-BG" dirty="0"/>
          </a:p>
          <a:p>
            <a:pPr marL="514350" indent="-514350">
              <a:buAutoNum type="arabicPeriod"/>
            </a:pPr>
            <a:r>
              <a:rPr lang="en-US" dirty="0" smtClean="0"/>
              <a:t>Discussion and additional questions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40657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52935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4. </a:t>
            </a:r>
            <a:r>
              <a:rPr lang="en-US" dirty="0" smtClean="0"/>
              <a:t>Discussion </a:t>
            </a:r>
            <a:r>
              <a:rPr lang="en-US" dirty="0"/>
              <a:t>and additional questions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proposed timetable for testing of BEE VET DG fit for all?</a:t>
            </a:r>
          </a:p>
          <a:p>
            <a:endParaRPr lang="en-US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8772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BEE VET Digital Toolkit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Topic 1. Thermal Insulation</a:t>
            </a:r>
          </a:p>
          <a:p>
            <a:pPr marL="0" indent="0">
              <a:buNone/>
            </a:pPr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7898865"/>
              </p:ext>
            </p:extLst>
          </p:nvPr>
        </p:nvGraphicFramePr>
        <p:xfrm>
          <a:off x="611560" y="2780928"/>
          <a:ext cx="7848873" cy="2621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291"/>
                <a:gridCol w="2616291"/>
                <a:gridCol w="26162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Developed by: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r>
                        <a:rPr lang="en-US" baseline="0" dirty="0" smtClean="0"/>
                        <a:t> versions: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r>
                        <a:rPr lang="en-US" baseline="0" dirty="0" smtClean="0"/>
                        <a:t> in Digital Toolkit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TR, SK,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EN,</a:t>
                      </a:r>
                      <a:r>
                        <a:rPr lang="en-US" baseline="0" dirty="0" smtClean="0"/>
                        <a:t> TR, BG, SK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bg-BG" sz="2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 </a:t>
                      </a:r>
                      <a:endParaRPr lang="bg-BG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7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Baumit</a:t>
                      </a:r>
                      <a:r>
                        <a:rPr lang="en-US" dirty="0" smtClean="0"/>
                        <a:t> - film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Links to video in </a:t>
                      </a:r>
                      <a:r>
                        <a:rPr lang="en-US" dirty="0" err="1" smtClean="0"/>
                        <a:t>Youtube</a:t>
                      </a:r>
                      <a:r>
                        <a:rPr lang="en-US" dirty="0" smtClean="0"/>
                        <a:t> from SK and TR</a:t>
                      </a:r>
                    </a:p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BG</a:t>
                      </a:r>
                    </a:p>
                    <a:p>
                      <a:r>
                        <a:rPr lang="en-US" dirty="0" smtClean="0"/>
                        <a:t>SK, TR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9220" y="5661248"/>
            <a:ext cx="380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https://beevet.eu/course/topic-1/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153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BEE VET Digital Toolkit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Topic 2. Internal Plasters</a:t>
            </a:r>
          </a:p>
          <a:p>
            <a:pPr marL="0" indent="0">
              <a:buNone/>
            </a:pPr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4684695"/>
              </p:ext>
            </p:extLst>
          </p:nvPr>
        </p:nvGraphicFramePr>
        <p:xfrm>
          <a:off x="611560" y="2780928"/>
          <a:ext cx="7848873" cy="15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291"/>
                <a:gridCol w="2616291"/>
                <a:gridCol w="26162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Developed by: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r>
                        <a:rPr lang="en-US" baseline="0" dirty="0" smtClean="0"/>
                        <a:t> versions: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r>
                        <a:rPr lang="en-US" baseline="0" dirty="0" smtClean="0"/>
                        <a:t> in Digital Toolkit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SK, BG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EN,</a:t>
                      </a:r>
                      <a:r>
                        <a:rPr lang="en-US" baseline="0" dirty="0" smtClean="0"/>
                        <a:t> BG, SK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bg-BG" sz="2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 </a:t>
                      </a:r>
                      <a:endParaRPr lang="bg-BG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723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Baumit</a:t>
                      </a:r>
                      <a:r>
                        <a:rPr lang="en-US" dirty="0" smtClean="0"/>
                        <a:t> – video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BG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4725144"/>
            <a:ext cx="380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https://beevet.eu/course/topic-2/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6130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BEE VET Digital Toolkit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Topic 3. Plastering</a:t>
            </a:r>
          </a:p>
          <a:p>
            <a:pPr marL="0" indent="0">
              <a:buNone/>
            </a:pPr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4815762"/>
              </p:ext>
            </p:extLst>
          </p:nvPr>
        </p:nvGraphicFramePr>
        <p:xfrm>
          <a:off x="611560" y="2780928"/>
          <a:ext cx="7848873" cy="15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291"/>
                <a:gridCol w="2616291"/>
                <a:gridCol w="26162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Developed by: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r>
                        <a:rPr lang="en-US" baseline="0" dirty="0" smtClean="0"/>
                        <a:t> versions: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r>
                        <a:rPr lang="en-US" baseline="0" dirty="0" smtClean="0"/>
                        <a:t> in Digital Toolkit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BG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BG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bg-BG" sz="2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 </a:t>
                      </a:r>
                      <a:endParaRPr lang="bg-BG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723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Baumit</a:t>
                      </a:r>
                      <a:r>
                        <a:rPr lang="en-US" dirty="0" smtClean="0"/>
                        <a:t> – video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BG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4725144"/>
            <a:ext cx="380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https://beevet.eu/course/topic-3/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4110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BEE VET Digital Toolkit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Topic 4. Extreme Covers</a:t>
            </a:r>
          </a:p>
          <a:p>
            <a:pPr marL="0" indent="0">
              <a:buNone/>
            </a:pPr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1075235"/>
              </p:ext>
            </p:extLst>
          </p:nvPr>
        </p:nvGraphicFramePr>
        <p:xfrm>
          <a:off x="611560" y="2780928"/>
          <a:ext cx="7848873" cy="15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291"/>
                <a:gridCol w="2616291"/>
                <a:gridCol w="26162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Developed by: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r>
                        <a:rPr lang="en-US" baseline="0" dirty="0" smtClean="0"/>
                        <a:t> versions: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r>
                        <a:rPr lang="en-US" baseline="0" dirty="0" smtClean="0"/>
                        <a:t> in Digital Toolkit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BG, SK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EN, SK, BG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bg-BG" sz="2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 </a:t>
                      </a:r>
                      <a:endParaRPr lang="bg-BG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7232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4725144"/>
            <a:ext cx="380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https://beevet.eu/course/topic-4/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2240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BEE VET Digital Toolkit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Topic 5. Screeds</a:t>
            </a:r>
          </a:p>
          <a:p>
            <a:pPr marL="0" indent="0">
              <a:buNone/>
            </a:pPr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254577"/>
              </p:ext>
            </p:extLst>
          </p:nvPr>
        </p:nvGraphicFramePr>
        <p:xfrm>
          <a:off x="611560" y="2780928"/>
          <a:ext cx="7848873" cy="15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291"/>
                <a:gridCol w="2616291"/>
                <a:gridCol w="26162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Developed by: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r>
                        <a:rPr lang="en-US" baseline="0" dirty="0" smtClean="0"/>
                        <a:t> versions: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r>
                        <a:rPr lang="en-US" baseline="0" dirty="0" smtClean="0"/>
                        <a:t> in Digital Toolkit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BG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BG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bg-BG" sz="2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 </a:t>
                      </a:r>
                      <a:endParaRPr lang="bg-BG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723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Baumit</a:t>
                      </a:r>
                      <a:r>
                        <a:rPr lang="en-US" dirty="0" smtClean="0"/>
                        <a:t> - video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4725144"/>
            <a:ext cx="380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https://beevet.eu/course/topic-5/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62132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BEE VET Digital Toolkit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Topic 6. </a:t>
            </a:r>
            <a:r>
              <a:rPr lang="en-US" dirty="0" err="1" smtClean="0"/>
              <a:t>Waterpoofing</a:t>
            </a:r>
            <a:endParaRPr lang="en-US" dirty="0" smtClean="0"/>
          </a:p>
          <a:p>
            <a:pPr marL="0" indent="0">
              <a:buNone/>
            </a:pPr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1750366"/>
              </p:ext>
            </p:extLst>
          </p:nvPr>
        </p:nvGraphicFramePr>
        <p:xfrm>
          <a:off x="611560" y="2780928"/>
          <a:ext cx="7848873" cy="15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291"/>
                <a:gridCol w="2616291"/>
                <a:gridCol w="26162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Developed by: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r>
                        <a:rPr lang="en-US" baseline="0" dirty="0" smtClean="0"/>
                        <a:t> versions: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r>
                        <a:rPr lang="en-US" baseline="0" dirty="0" smtClean="0"/>
                        <a:t> in Digital Toolkit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EN, TR, BG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bg-BG" sz="2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 </a:t>
                      </a:r>
                      <a:endParaRPr lang="bg-BG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723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Baumit</a:t>
                      </a:r>
                      <a:r>
                        <a:rPr lang="en-US" dirty="0" smtClean="0"/>
                        <a:t> - video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4725144"/>
            <a:ext cx="380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https://beevet.eu/course/topic-6/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31159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BEE VET Digital Toolkit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Topic 7. Masonry Solutions</a:t>
            </a:r>
          </a:p>
          <a:p>
            <a:pPr marL="0" indent="0">
              <a:buNone/>
            </a:pPr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7976858"/>
              </p:ext>
            </p:extLst>
          </p:nvPr>
        </p:nvGraphicFramePr>
        <p:xfrm>
          <a:off x="611560" y="2780928"/>
          <a:ext cx="7848873" cy="15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291"/>
                <a:gridCol w="2616291"/>
                <a:gridCol w="26162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Developed by: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r>
                        <a:rPr lang="en-US" baseline="0" dirty="0" smtClean="0"/>
                        <a:t> versions: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r>
                        <a:rPr lang="en-US" baseline="0" dirty="0" smtClean="0"/>
                        <a:t> in Digital Toolkit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BG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BG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bg-BG" sz="2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 </a:t>
                      </a:r>
                      <a:endParaRPr lang="bg-BG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723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Baumit</a:t>
                      </a:r>
                      <a:r>
                        <a:rPr lang="en-US" dirty="0" smtClean="0"/>
                        <a:t> - video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4725144"/>
            <a:ext cx="380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https://beevet.eu/course/topic-7/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78451185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1568</TotalTime>
  <Words>744</Words>
  <Application>Microsoft Office PowerPoint</Application>
  <PresentationFormat>Prezentácia na obrazovke (4:3)</PresentationFormat>
  <Paragraphs>172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Presentation2</vt:lpstr>
      <vt:lpstr>BEE VET 2nd Online Meeting</vt:lpstr>
      <vt:lpstr>Online Meeting Agenda</vt:lpstr>
      <vt:lpstr>1. BEE VET Digital Toolkit</vt:lpstr>
      <vt:lpstr>1. BEE VET Digital Toolkit</vt:lpstr>
      <vt:lpstr>1. BEE VET Digital Toolkit</vt:lpstr>
      <vt:lpstr>1. BEE VET Digital Toolkit</vt:lpstr>
      <vt:lpstr>1. BEE VET Digital Toolkit</vt:lpstr>
      <vt:lpstr>1. BEE VET Digital Toolkit</vt:lpstr>
      <vt:lpstr>1. BEE VET Digital Toolkit</vt:lpstr>
      <vt:lpstr>1. BEE VET Digital Toolkit</vt:lpstr>
      <vt:lpstr>1. BEE VET Digital Toolkit</vt:lpstr>
      <vt:lpstr>1. BEE VET Digital Toolkit</vt:lpstr>
      <vt:lpstr>1. BEE VET Digital Toolkit</vt:lpstr>
      <vt:lpstr>1. BEE VET Digital Toolkit</vt:lpstr>
      <vt:lpstr>2. Organisation of evaluation and testing phase of BEE VET DT </vt:lpstr>
      <vt:lpstr>2. Organisation of evaluation and testing phase of BEE VET DT </vt:lpstr>
      <vt:lpstr>2. Organisation of evaluation and testing phase of BEE VET DT </vt:lpstr>
      <vt:lpstr>3. Organisation of work-shops</vt:lpstr>
      <vt:lpstr>3. Organisation of 1st survey among the VET students – 9-19/02/2021  </vt:lpstr>
      <vt:lpstr>4. Discussion and additional questions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 VET 2nd Online Meeting</dc:title>
  <dc:creator>Katerina Kasabova</dc:creator>
  <cp:lastModifiedBy>škola</cp:lastModifiedBy>
  <cp:revision>23</cp:revision>
  <dcterms:created xsi:type="dcterms:W3CDTF">2021-01-13T09:32:18Z</dcterms:created>
  <dcterms:modified xsi:type="dcterms:W3CDTF">2021-01-14T17:19:07Z</dcterms:modified>
</cp:coreProperties>
</file>